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7010400" cy="9296400"/>
  <p:embeddedFontLst>
    <p:embeddedFont>
      <p:font typeface="Cambria" panose="02040503050406030204" pitchFamily="18" charset="0"/>
      <p:regular r:id="rId44"/>
      <p:bold r:id="rId45"/>
      <p:italic r:id="rId46"/>
      <p:boldItalic r:id="rId47"/>
    </p:embeddedFont>
    <p:embeddedFont>
      <p:font typeface="Caveat" panose="020B0604020202020204" charset="0"/>
      <p:regular r:id="rId48"/>
      <p:bold r:id="rId49"/>
    </p:embeddedFont>
    <p:embeddedFont>
      <p:font typeface="Lato" panose="020F0502020204030203" pitchFamily="34"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Open Sans ExtraBold" panose="020B0906030804020204" pitchFamily="34" charset="0"/>
      <p:bold r:id="rId58"/>
      <p:boldItalic r:id="rId59"/>
    </p:embeddedFont>
    <p:embeddedFont>
      <p:font typeface="Open Sans Light" panose="020B0306030504020204" pitchFamily="34" charset="0"/>
      <p:regular r:id="rId60"/>
      <p:bold r:id="rId61"/>
      <p:italic r:id="rId62"/>
      <p:boldItalic r:id="rId63"/>
    </p:embeddedFont>
    <p:embeddedFont>
      <p:font typeface="Oswald" panose="00000500000000000000" pitchFamily="2" charset="0"/>
      <p:regular r:id="rId64"/>
      <p:bold r:id="rId65"/>
    </p:embeddedFont>
    <p:embeddedFont>
      <p:font typeface="Roboto" panose="02000000000000000000" pitchFamily="2" charset="0"/>
      <p:regular r:id="rId66"/>
      <p:bold r:id="rId67"/>
      <p:italic r:id="rId68"/>
      <p:boldItalic r:id="rId69"/>
    </p:embeddedFont>
    <p:embeddedFont>
      <p:font typeface="Rockwell" panose="02060603020205020403" pitchFamily="18" charset="0"/>
      <p:regular r:id="rId70"/>
      <p:bold r:id="rId71"/>
      <p:italic r:id="rId72"/>
      <p:boldItalic r:id="rId73"/>
    </p:embeddedFont>
    <p:embeddedFont>
      <p:font typeface="Source Sans Pro" panose="020B0503030403020204" pitchFamily="34" charset="0"/>
      <p:regular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28">
          <p15:clr>
            <a:srgbClr val="A4A3A4"/>
          </p15:clr>
        </p15:guide>
        <p15:guide id="2" pos="1728">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QNO/QSt1NxDoK74dJ7FI0xydb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016" y="120"/>
      </p:cViewPr>
      <p:guideLst>
        <p:guide orient="horz" pos="1728"/>
        <p:guide pos="1728"/>
      </p:guideLst>
    </p:cSldViewPr>
  </p:slideViewPr>
  <p:notesTextViewPr>
    <p:cViewPr>
      <p:scale>
        <a:sx n="1" d="1"/>
        <a:sy n="1" d="1"/>
      </p:scale>
      <p:origin x="0" y="0"/>
    </p:cViewPr>
  </p:notesTextViewPr>
  <p:notesViewPr>
    <p:cSldViewPr snapToGrid="0">
      <p:cViewPr varScale="1">
        <p:scale>
          <a:sx n="119" d="100"/>
          <a:sy n="119" d="100"/>
        </p:scale>
        <p:origin x="492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8.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2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5" name="Google Shape;5;n"/>
          <p:cNvSpPr>
            <a:spLocks noGrp="1" noRot="1" noChangeAspect="1"/>
          </p:cNvSpPr>
          <p:nvPr>
            <p:ph type="sldImg" idx="3"/>
          </p:nvPr>
        </p:nvSpPr>
        <p:spPr>
          <a:xfrm>
            <a:off x="1765300" y="522843"/>
            <a:ext cx="3479800" cy="2609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765300" y="3305388"/>
            <a:ext cx="3479800" cy="4899498"/>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497850" y="8851728"/>
            <a:ext cx="4050453" cy="347002"/>
          </a:xfrm>
          <a:prstGeom prst="rect">
            <a:avLst/>
          </a:prstGeom>
          <a:noFill/>
          <a:ln>
            <a:noFill/>
          </a:ln>
        </p:spPr>
        <p:txBody>
          <a:bodyPr spcFirstLastPara="1" wrap="square" lIns="93150" tIns="46575" rIns="93150" bIns="46575" anchor="b" anchorCtr="0">
            <a:noAutofit/>
          </a:bodyPr>
          <a:lstStyle>
            <a:lvl1pPr>
              <a:defRPr sz="1000"/>
            </a:lvl1pPr>
          </a:lstStyle>
          <a:p>
            <a:pPr algn="r">
              <a:buSzPts val="1300"/>
            </a:pPr>
            <a:fld id="{00000000-1234-1234-1234-123412341234}" type="slidenum">
              <a:rPr lang="en-US" smtClean="0">
                <a:solidFill>
                  <a:schemeClr val="dk1"/>
                </a:solidFill>
                <a:latin typeface="Calibri"/>
                <a:ea typeface="Calibri"/>
                <a:cs typeface="Calibri"/>
                <a:sym typeface="Calibri"/>
              </a:rPr>
              <a:pPr algn="r">
                <a:buSzPts val="1300"/>
              </a:pPr>
              <a:t>‹#›</a:t>
            </a:fld>
            <a:endParaRPr lang="en-US" sz="13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91" name="Google Shape;91;p2:notes"/>
          <p:cNvSpPr txBox="1">
            <a:spLocks noGrp="1"/>
          </p:cNvSpPr>
          <p:nvPr>
            <p:ph type="body" idx="1"/>
          </p:nvPr>
        </p:nvSpPr>
        <p:spPr/>
        <p:txBody>
          <a:bodyPr/>
          <a:lstStyle/>
          <a:p>
            <a:pPr marL="1588" lvl="0" indent="-1588"/>
            <a:endParaRPr lang="en-US" dirty="0"/>
          </a:p>
        </p:txBody>
      </p:sp>
      <p:sp>
        <p:nvSpPr>
          <p:cNvPr id="93" name="Google Shape;93;p2:notes"/>
          <p:cNvSpPr txBox="1">
            <a:spLocks noGrp="1"/>
          </p:cNvSpPr>
          <p:nvPr>
            <p:ph type="sldNum" idx="12"/>
          </p:nvPr>
        </p:nvSpPr>
        <p:spPr/>
        <p:txBody>
          <a:bodyPr/>
          <a:lstStyle/>
          <a:p>
            <a:pPr lvl="0"/>
            <a:fld id="{00000000-1234-1234-1234-123412341234}" type="slidenum">
              <a:rPr lang="en-US">
                <a:sym typeface="Calibri"/>
              </a:rPr>
              <a:pPr lvl="0"/>
              <a:t>1</a:t>
            </a:fld>
            <a:endParaRPr lang="en-US">
              <a:sym typeface="Calibri"/>
            </a:endParaRPr>
          </a:p>
        </p:txBody>
      </p:sp>
      <p:sp>
        <p:nvSpPr>
          <p:cNvPr id="4" name="Slide Image Placeholder 3">
            <a:extLst>
              <a:ext uri="{FF2B5EF4-FFF2-40B4-BE49-F238E27FC236}">
                <a16:creationId xmlns:a16="http://schemas.microsoft.com/office/drawing/2014/main" id="{103F572F-583D-B016-5454-F9EE86429A94}"/>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4" name="Google Shape;224;p14:notes"/>
          <p:cNvSpPr txBox="1">
            <a:spLocks noGrp="1"/>
          </p:cNvSpPr>
          <p:nvPr>
            <p:ph type="body" idx="1"/>
          </p:nvPr>
        </p:nvSpPr>
        <p:spPr/>
        <p:txBody>
          <a:bodyPr/>
          <a:lstStyle/>
          <a:p>
            <a:pPr marL="1588" lvl="0" indent="-1588"/>
            <a:endParaRPr lang="en-US" dirty="0"/>
          </a:p>
        </p:txBody>
      </p:sp>
      <p:sp>
        <p:nvSpPr>
          <p:cNvPr id="226" name="Google Shape;226;p14:notes"/>
          <p:cNvSpPr txBox="1">
            <a:spLocks noGrp="1"/>
          </p:cNvSpPr>
          <p:nvPr>
            <p:ph type="sldNum" idx="12"/>
          </p:nvPr>
        </p:nvSpPr>
        <p:spPr/>
        <p:txBody>
          <a:bodyPr/>
          <a:lstStyle/>
          <a:p>
            <a:pPr lvl="0"/>
            <a:fld id="{00000000-1234-1234-1234-123412341234}" type="slidenum">
              <a:rPr lang="en-US">
                <a:sym typeface="Calibri"/>
              </a:rPr>
              <a:pPr lvl="0"/>
              <a:t>10</a:t>
            </a:fld>
            <a:endParaRPr lang="en-US">
              <a:sym typeface="Calibri"/>
            </a:endParaRPr>
          </a:p>
        </p:txBody>
      </p:sp>
      <p:sp>
        <p:nvSpPr>
          <p:cNvPr id="4" name="Slide Image Placeholder 3">
            <a:extLst>
              <a:ext uri="{FF2B5EF4-FFF2-40B4-BE49-F238E27FC236}">
                <a16:creationId xmlns:a16="http://schemas.microsoft.com/office/drawing/2014/main" id="{B9DEA7A1-7B38-5678-AB7A-3BCE625476B3}"/>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7" name="Google Shape;237;p15:notes"/>
          <p:cNvSpPr txBox="1">
            <a:spLocks noGrp="1"/>
          </p:cNvSpPr>
          <p:nvPr>
            <p:ph type="body" idx="1"/>
          </p:nvPr>
        </p:nvSpPr>
        <p:spPr/>
        <p:txBody>
          <a:bodyPr/>
          <a:lstStyle/>
          <a:p>
            <a:pPr marL="1588" lvl="0" indent="-1588"/>
            <a:endParaRPr lang="en-US" dirty="0"/>
          </a:p>
        </p:txBody>
      </p:sp>
      <p:sp>
        <p:nvSpPr>
          <p:cNvPr id="239" name="Google Shape;239;p15:notes"/>
          <p:cNvSpPr txBox="1">
            <a:spLocks noGrp="1"/>
          </p:cNvSpPr>
          <p:nvPr>
            <p:ph type="sldNum" idx="12"/>
          </p:nvPr>
        </p:nvSpPr>
        <p:spPr/>
        <p:txBody>
          <a:bodyPr/>
          <a:lstStyle/>
          <a:p>
            <a:pPr lvl="0"/>
            <a:fld id="{00000000-1234-1234-1234-123412341234}" type="slidenum">
              <a:rPr lang="en-US">
                <a:sym typeface="Calibri"/>
              </a:rPr>
              <a:pPr lvl="0"/>
              <a:t>11</a:t>
            </a:fld>
            <a:endParaRPr lang="en-US">
              <a:sym typeface="Calibri"/>
            </a:endParaRPr>
          </a:p>
        </p:txBody>
      </p:sp>
      <p:sp>
        <p:nvSpPr>
          <p:cNvPr id="4" name="Slide Image Placeholder 3">
            <a:extLst>
              <a:ext uri="{FF2B5EF4-FFF2-40B4-BE49-F238E27FC236}">
                <a16:creationId xmlns:a16="http://schemas.microsoft.com/office/drawing/2014/main" id="{380E59CE-821E-6B9C-58A1-56E948215A93}"/>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4" name="Google Shape;254;g16802ad08e5_3_0:notes"/>
          <p:cNvSpPr txBox="1">
            <a:spLocks noGrp="1"/>
          </p:cNvSpPr>
          <p:nvPr>
            <p:ph type="body" idx="1"/>
          </p:nvPr>
        </p:nvSpPr>
        <p:spPr/>
        <p:txBody>
          <a:bodyPr/>
          <a:lstStyle/>
          <a:p>
            <a:pPr marL="1588" lvl="0" indent="-1588"/>
            <a:endParaRPr lang="en-US" dirty="0"/>
          </a:p>
        </p:txBody>
      </p:sp>
      <p:sp>
        <p:nvSpPr>
          <p:cNvPr id="256" name="Google Shape;256;g16802ad08e5_3_0:notes"/>
          <p:cNvSpPr txBox="1">
            <a:spLocks noGrp="1"/>
          </p:cNvSpPr>
          <p:nvPr>
            <p:ph type="sldNum" idx="12"/>
          </p:nvPr>
        </p:nvSpPr>
        <p:spPr/>
        <p:txBody>
          <a:bodyPr/>
          <a:lstStyle/>
          <a:p>
            <a:pPr lvl="0"/>
            <a:fld id="{00000000-1234-1234-1234-123412341234}" type="slidenum">
              <a:rPr lang="en-US">
                <a:sym typeface="Calibri"/>
              </a:rPr>
              <a:pPr lvl="0"/>
              <a:t>12</a:t>
            </a:fld>
            <a:endParaRPr lang="en-US">
              <a:sym typeface="Calibri"/>
            </a:endParaRPr>
          </a:p>
        </p:txBody>
      </p:sp>
      <p:sp>
        <p:nvSpPr>
          <p:cNvPr id="4" name="Slide Image Placeholder 3">
            <a:extLst>
              <a:ext uri="{FF2B5EF4-FFF2-40B4-BE49-F238E27FC236}">
                <a16:creationId xmlns:a16="http://schemas.microsoft.com/office/drawing/2014/main" id="{D1F06884-7951-D964-0569-D3C6C05288E3}"/>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5" name="Google Shape;265;p17:notes"/>
          <p:cNvSpPr txBox="1">
            <a:spLocks noGrp="1"/>
          </p:cNvSpPr>
          <p:nvPr>
            <p:ph type="body" idx="1"/>
          </p:nvPr>
        </p:nvSpPr>
        <p:spPr/>
        <p:txBody>
          <a:bodyPr/>
          <a:lstStyle/>
          <a:p>
            <a:pPr marL="1588" lvl="0" indent="-1588"/>
            <a:endParaRPr lang="en-US" dirty="0"/>
          </a:p>
        </p:txBody>
      </p:sp>
      <p:sp>
        <p:nvSpPr>
          <p:cNvPr id="267" name="Google Shape;267;p17:notes"/>
          <p:cNvSpPr txBox="1">
            <a:spLocks noGrp="1"/>
          </p:cNvSpPr>
          <p:nvPr>
            <p:ph type="sldNum" idx="12"/>
          </p:nvPr>
        </p:nvSpPr>
        <p:spPr/>
        <p:txBody>
          <a:bodyPr/>
          <a:lstStyle/>
          <a:p>
            <a:pPr lvl="0"/>
            <a:fld id="{00000000-1234-1234-1234-123412341234}" type="slidenum">
              <a:rPr lang="en-US">
                <a:sym typeface="Calibri"/>
              </a:rPr>
              <a:pPr lvl="0"/>
              <a:t>13</a:t>
            </a:fld>
            <a:endParaRPr lang="en-US">
              <a:sym typeface="Calibri"/>
            </a:endParaRPr>
          </a:p>
        </p:txBody>
      </p:sp>
      <p:sp>
        <p:nvSpPr>
          <p:cNvPr id="4" name="Slide Image Placeholder 3">
            <a:extLst>
              <a:ext uri="{FF2B5EF4-FFF2-40B4-BE49-F238E27FC236}">
                <a16:creationId xmlns:a16="http://schemas.microsoft.com/office/drawing/2014/main" id="{3B1D5037-0B30-BA4C-00C9-4F586A0FC46A}"/>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9" name="Google Shape;279;p16:notes"/>
          <p:cNvSpPr txBox="1">
            <a:spLocks noGrp="1"/>
          </p:cNvSpPr>
          <p:nvPr>
            <p:ph type="body" idx="1"/>
          </p:nvPr>
        </p:nvSpPr>
        <p:spPr/>
        <p:txBody>
          <a:bodyPr/>
          <a:lstStyle/>
          <a:p>
            <a:pPr marL="1588" lvl="0" indent="-1588"/>
            <a:endParaRPr lang="en-US" dirty="0"/>
          </a:p>
        </p:txBody>
      </p:sp>
      <p:sp>
        <p:nvSpPr>
          <p:cNvPr id="281" name="Google Shape;281;p16:notes"/>
          <p:cNvSpPr txBox="1">
            <a:spLocks noGrp="1"/>
          </p:cNvSpPr>
          <p:nvPr>
            <p:ph type="sldNum" idx="12"/>
          </p:nvPr>
        </p:nvSpPr>
        <p:spPr/>
        <p:txBody>
          <a:bodyPr/>
          <a:lstStyle/>
          <a:p>
            <a:pPr lvl="0"/>
            <a:fld id="{00000000-1234-1234-1234-123412341234}" type="slidenum">
              <a:rPr lang="en-US">
                <a:sym typeface="Calibri"/>
              </a:rPr>
              <a:pPr lvl="0"/>
              <a:t>14</a:t>
            </a:fld>
            <a:endParaRPr lang="en-US">
              <a:sym typeface="Calibri"/>
            </a:endParaRPr>
          </a:p>
        </p:txBody>
      </p:sp>
      <p:sp>
        <p:nvSpPr>
          <p:cNvPr id="4" name="Slide Image Placeholder 3">
            <a:extLst>
              <a:ext uri="{FF2B5EF4-FFF2-40B4-BE49-F238E27FC236}">
                <a16:creationId xmlns:a16="http://schemas.microsoft.com/office/drawing/2014/main" id="{2C7BCD93-60E2-1EAC-DFA1-51DE4297A238}"/>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4" name="Google Shape;294;p18:notes"/>
          <p:cNvSpPr txBox="1">
            <a:spLocks noGrp="1"/>
          </p:cNvSpPr>
          <p:nvPr>
            <p:ph type="body" idx="1"/>
          </p:nvPr>
        </p:nvSpPr>
        <p:spPr/>
        <p:txBody>
          <a:bodyPr/>
          <a:lstStyle/>
          <a:p>
            <a:pPr marL="1588" lvl="0" indent="-1588"/>
            <a:endParaRPr lang="en-US" dirty="0"/>
          </a:p>
        </p:txBody>
      </p:sp>
      <p:sp>
        <p:nvSpPr>
          <p:cNvPr id="296" name="Google Shape;296;p18:notes"/>
          <p:cNvSpPr txBox="1">
            <a:spLocks noGrp="1"/>
          </p:cNvSpPr>
          <p:nvPr>
            <p:ph type="sldNum" idx="12"/>
          </p:nvPr>
        </p:nvSpPr>
        <p:spPr/>
        <p:txBody>
          <a:bodyPr/>
          <a:lstStyle/>
          <a:p>
            <a:pPr lvl="0"/>
            <a:fld id="{00000000-1234-1234-1234-123412341234}" type="slidenum">
              <a:rPr lang="en-US">
                <a:sym typeface="Calibri"/>
              </a:rPr>
              <a:pPr lvl="0"/>
              <a:t>15</a:t>
            </a:fld>
            <a:endParaRPr lang="en-US">
              <a:sym typeface="Calibri"/>
            </a:endParaRPr>
          </a:p>
        </p:txBody>
      </p:sp>
      <p:sp>
        <p:nvSpPr>
          <p:cNvPr id="4" name="Slide Image Placeholder 3">
            <a:extLst>
              <a:ext uri="{FF2B5EF4-FFF2-40B4-BE49-F238E27FC236}">
                <a16:creationId xmlns:a16="http://schemas.microsoft.com/office/drawing/2014/main" id="{6DAF5878-EAB5-5B54-2835-B67D8676624D}"/>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11" name="Google Shape;311;p19:notes"/>
          <p:cNvSpPr txBox="1">
            <a:spLocks noGrp="1"/>
          </p:cNvSpPr>
          <p:nvPr>
            <p:ph type="body" idx="1"/>
          </p:nvPr>
        </p:nvSpPr>
        <p:spPr>
          <a:xfrm>
            <a:off x="1765300" y="3305388"/>
            <a:ext cx="3479800" cy="5546340"/>
          </a:xfrm>
        </p:spPr>
        <p:txBody>
          <a:bodyPr/>
          <a:lstStyle/>
          <a:p>
            <a:pPr marL="1588" lvl="0" indent="-1588"/>
            <a:endParaRPr lang="en-US" dirty="0"/>
          </a:p>
        </p:txBody>
      </p:sp>
      <p:sp>
        <p:nvSpPr>
          <p:cNvPr id="313" name="Google Shape;313;p19:notes"/>
          <p:cNvSpPr txBox="1">
            <a:spLocks noGrp="1"/>
          </p:cNvSpPr>
          <p:nvPr>
            <p:ph type="sldNum" idx="12"/>
          </p:nvPr>
        </p:nvSpPr>
        <p:spPr/>
        <p:txBody>
          <a:bodyPr/>
          <a:lstStyle/>
          <a:p>
            <a:pPr lvl="0"/>
            <a:fld id="{00000000-1234-1234-1234-123412341234}" type="slidenum">
              <a:rPr lang="en-US">
                <a:sym typeface="Calibri"/>
              </a:rPr>
              <a:pPr lvl="0"/>
              <a:t>16</a:t>
            </a:fld>
            <a:endParaRPr lang="en-US">
              <a:sym typeface="Calibri"/>
            </a:endParaRPr>
          </a:p>
        </p:txBody>
      </p:sp>
      <p:sp>
        <p:nvSpPr>
          <p:cNvPr id="7" name="Slide Image Placeholder 6">
            <a:extLst>
              <a:ext uri="{FF2B5EF4-FFF2-40B4-BE49-F238E27FC236}">
                <a16:creationId xmlns:a16="http://schemas.microsoft.com/office/drawing/2014/main" id="{E54E8C35-2E60-4674-51EE-DC8BFA80BD5A}"/>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3" name="Google Shape;323;p20:notes"/>
          <p:cNvSpPr txBox="1">
            <a:spLocks noGrp="1"/>
          </p:cNvSpPr>
          <p:nvPr>
            <p:ph type="body" idx="1"/>
          </p:nvPr>
        </p:nvSpPr>
        <p:spPr/>
        <p:txBody>
          <a:bodyPr/>
          <a:lstStyle/>
          <a:p>
            <a:pPr marL="1588" lvl="0" indent="-1588"/>
            <a:endParaRPr lang="en-US" dirty="0"/>
          </a:p>
        </p:txBody>
      </p:sp>
      <p:sp>
        <p:nvSpPr>
          <p:cNvPr id="325" name="Google Shape;325;p20:notes"/>
          <p:cNvSpPr txBox="1">
            <a:spLocks noGrp="1"/>
          </p:cNvSpPr>
          <p:nvPr>
            <p:ph type="sldNum" idx="12"/>
          </p:nvPr>
        </p:nvSpPr>
        <p:spPr/>
        <p:txBody>
          <a:bodyPr/>
          <a:lstStyle/>
          <a:p>
            <a:pPr lvl="0"/>
            <a:fld id="{00000000-1234-1234-1234-123412341234}" type="slidenum">
              <a:rPr lang="en-US">
                <a:sym typeface="Calibri"/>
              </a:rPr>
              <a:pPr lvl="0"/>
              <a:t>17</a:t>
            </a:fld>
            <a:endParaRPr lang="en-US">
              <a:sym typeface="Calibri"/>
            </a:endParaRPr>
          </a:p>
        </p:txBody>
      </p:sp>
      <p:sp>
        <p:nvSpPr>
          <p:cNvPr id="4" name="Slide Image Placeholder 3">
            <a:extLst>
              <a:ext uri="{FF2B5EF4-FFF2-40B4-BE49-F238E27FC236}">
                <a16:creationId xmlns:a16="http://schemas.microsoft.com/office/drawing/2014/main" id="{A8C3E6DE-3DA8-F75E-7711-327CB62EB728}"/>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4" name="Google Shape;334;p21:notes"/>
          <p:cNvSpPr txBox="1">
            <a:spLocks noGrp="1"/>
          </p:cNvSpPr>
          <p:nvPr>
            <p:ph type="body" idx="1"/>
          </p:nvPr>
        </p:nvSpPr>
        <p:spPr/>
        <p:txBody>
          <a:bodyPr/>
          <a:lstStyle/>
          <a:p>
            <a:pPr marL="1588" lvl="0" indent="-1588"/>
            <a:endParaRPr lang="en-US" dirty="0"/>
          </a:p>
        </p:txBody>
      </p:sp>
      <p:sp>
        <p:nvSpPr>
          <p:cNvPr id="336" name="Google Shape;336;p21:notes"/>
          <p:cNvSpPr txBox="1">
            <a:spLocks noGrp="1"/>
          </p:cNvSpPr>
          <p:nvPr>
            <p:ph type="sldNum" idx="12"/>
          </p:nvPr>
        </p:nvSpPr>
        <p:spPr/>
        <p:txBody>
          <a:bodyPr/>
          <a:lstStyle/>
          <a:p>
            <a:pPr lvl="0"/>
            <a:fld id="{00000000-1234-1234-1234-123412341234}" type="slidenum">
              <a:rPr lang="en-US">
                <a:sym typeface="Calibri"/>
              </a:rPr>
              <a:pPr lvl="0"/>
              <a:t>18</a:t>
            </a:fld>
            <a:endParaRPr lang="en-US">
              <a:sym typeface="Calibri"/>
            </a:endParaRPr>
          </a:p>
        </p:txBody>
      </p:sp>
      <p:sp>
        <p:nvSpPr>
          <p:cNvPr id="4" name="Slide Image Placeholder 3">
            <a:extLst>
              <a:ext uri="{FF2B5EF4-FFF2-40B4-BE49-F238E27FC236}">
                <a16:creationId xmlns:a16="http://schemas.microsoft.com/office/drawing/2014/main" id="{BBAD003D-A719-D546-68FD-DBE5B1F6F1BA}"/>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5" name="Google Shape;345;g1493857cc9a_0_2:notes"/>
          <p:cNvSpPr txBox="1">
            <a:spLocks noGrp="1"/>
          </p:cNvSpPr>
          <p:nvPr>
            <p:ph type="body" idx="1"/>
          </p:nvPr>
        </p:nvSpPr>
        <p:spPr/>
        <p:txBody>
          <a:bodyPr/>
          <a:lstStyle/>
          <a:p>
            <a:pPr marL="1588" lvl="0" indent="-1588"/>
            <a:endParaRPr lang="en-US" dirty="0"/>
          </a:p>
        </p:txBody>
      </p:sp>
      <p:sp>
        <p:nvSpPr>
          <p:cNvPr id="346" name="Google Shape;346;g1493857cc9a_0_2:notes"/>
          <p:cNvSpPr txBox="1">
            <a:spLocks noGrp="1"/>
          </p:cNvSpPr>
          <p:nvPr>
            <p:ph type="sldNum" idx="12"/>
          </p:nvPr>
        </p:nvSpPr>
        <p:spPr/>
        <p:txBody>
          <a:bodyPr/>
          <a:lstStyle/>
          <a:p>
            <a:pPr lvl="0"/>
            <a:fld id="{00000000-1234-1234-1234-123412341234}" type="slidenum">
              <a:rPr lang="en-US"/>
              <a:pPr lvl="0"/>
              <a:t>19</a:t>
            </a:fld>
            <a:endParaRPr lang="en-US"/>
          </a:p>
        </p:txBody>
      </p:sp>
      <p:sp>
        <p:nvSpPr>
          <p:cNvPr id="4" name="Slide Image Placeholder 3">
            <a:extLst>
              <a:ext uri="{FF2B5EF4-FFF2-40B4-BE49-F238E27FC236}">
                <a16:creationId xmlns:a16="http://schemas.microsoft.com/office/drawing/2014/main" id="{31E51B32-3337-C0BE-E881-CA7BD5096551}"/>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7" name="Google Shape;107;p3:notes"/>
          <p:cNvSpPr txBox="1">
            <a:spLocks noGrp="1"/>
          </p:cNvSpPr>
          <p:nvPr>
            <p:ph type="body" idx="1"/>
          </p:nvPr>
        </p:nvSpPr>
        <p:spPr/>
        <p:txBody>
          <a:bodyPr/>
          <a:lstStyle/>
          <a:p>
            <a:pPr marL="1588" lvl="0" indent="-1588"/>
            <a:endParaRPr lang="en-US" dirty="0"/>
          </a:p>
        </p:txBody>
      </p:sp>
      <p:sp>
        <p:nvSpPr>
          <p:cNvPr id="109" name="Google Shape;109;p3:notes"/>
          <p:cNvSpPr txBox="1">
            <a:spLocks noGrp="1"/>
          </p:cNvSpPr>
          <p:nvPr>
            <p:ph type="sldNum" idx="12"/>
          </p:nvPr>
        </p:nvSpPr>
        <p:spPr/>
        <p:txBody>
          <a:bodyPr/>
          <a:lstStyle/>
          <a:p>
            <a:pPr lvl="0"/>
            <a:fld id="{00000000-1234-1234-1234-123412341234}" type="slidenum">
              <a:rPr lang="en-US">
                <a:sym typeface="Calibri"/>
              </a:rPr>
              <a:pPr lvl="0"/>
              <a:t>2</a:t>
            </a:fld>
            <a:endParaRPr lang="en-US">
              <a:sym typeface="Calibri"/>
            </a:endParaRPr>
          </a:p>
        </p:txBody>
      </p:sp>
      <p:sp>
        <p:nvSpPr>
          <p:cNvPr id="4" name="Slide Image Placeholder 3">
            <a:extLst>
              <a:ext uri="{FF2B5EF4-FFF2-40B4-BE49-F238E27FC236}">
                <a16:creationId xmlns:a16="http://schemas.microsoft.com/office/drawing/2014/main" id="{94BDF053-682F-90E4-3725-0B98D5885FF7}"/>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3" name="Google Shape;353;p26:notes"/>
          <p:cNvSpPr txBox="1">
            <a:spLocks noGrp="1"/>
          </p:cNvSpPr>
          <p:nvPr>
            <p:ph type="body" idx="1"/>
          </p:nvPr>
        </p:nvSpPr>
        <p:spPr/>
        <p:txBody>
          <a:bodyPr/>
          <a:lstStyle/>
          <a:p>
            <a:pPr marL="1588" lvl="0" indent="-1588"/>
            <a:endParaRPr lang="en-US" dirty="0"/>
          </a:p>
        </p:txBody>
      </p:sp>
      <p:sp>
        <p:nvSpPr>
          <p:cNvPr id="355" name="Google Shape;355;p26:notes"/>
          <p:cNvSpPr txBox="1">
            <a:spLocks noGrp="1"/>
          </p:cNvSpPr>
          <p:nvPr>
            <p:ph type="sldNum" idx="12"/>
          </p:nvPr>
        </p:nvSpPr>
        <p:spPr/>
        <p:txBody>
          <a:bodyPr/>
          <a:lstStyle/>
          <a:p>
            <a:pPr lvl="0"/>
            <a:fld id="{00000000-1234-1234-1234-123412341234}" type="slidenum">
              <a:rPr lang="en-US">
                <a:sym typeface="Calibri"/>
              </a:rPr>
              <a:pPr lvl="0"/>
              <a:t>20</a:t>
            </a:fld>
            <a:endParaRPr lang="en-US">
              <a:sym typeface="Calibri"/>
            </a:endParaRPr>
          </a:p>
        </p:txBody>
      </p:sp>
      <p:sp>
        <p:nvSpPr>
          <p:cNvPr id="4" name="Slide Image Placeholder 3">
            <a:extLst>
              <a:ext uri="{FF2B5EF4-FFF2-40B4-BE49-F238E27FC236}">
                <a16:creationId xmlns:a16="http://schemas.microsoft.com/office/drawing/2014/main" id="{539E598F-3C47-5D67-EA3B-240B0CB01004}"/>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7" name="Google Shape;367;p24:notes"/>
          <p:cNvSpPr txBox="1">
            <a:spLocks noGrp="1"/>
          </p:cNvSpPr>
          <p:nvPr>
            <p:ph type="body" idx="1"/>
          </p:nvPr>
        </p:nvSpPr>
        <p:spPr/>
        <p:txBody>
          <a:bodyPr/>
          <a:lstStyle/>
          <a:p>
            <a:pPr marL="1588" lvl="0" indent="-1588"/>
            <a:endParaRPr lang="en-US" dirty="0"/>
          </a:p>
        </p:txBody>
      </p:sp>
      <p:sp>
        <p:nvSpPr>
          <p:cNvPr id="369" name="Google Shape;369;p24:notes"/>
          <p:cNvSpPr txBox="1">
            <a:spLocks noGrp="1"/>
          </p:cNvSpPr>
          <p:nvPr>
            <p:ph type="sldNum" idx="12"/>
          </p:nvPr>
        </p:nvSpPr>
        <p:spPr/>
        <p:txBody>
          <a:bodyPr/>
          <a:lstStyle/>
          <a:p>
            <a:pPr lvl="0"/>
            <a:fld id="{00000000-1234-1234-1234-123412341234}" type="slidenum">
              <a:rPr lang="en-US">
                <a:sym typeface="Calibri"/>
              </a:rPr>
              <a:pPr lvl="0"/>
              <a:t>21</a:t>
            </a:fld>
            <a:endParaRPr lang="en-US">
              <a:sym typeface="Calibri"/>
            </a:endParaRPr>
          </a:p>
        </p:txBody>
      </p:sp>
      <p:sp>
        <p:nvSpPr>
          <p:cNvPr id="4" name="Slide Image Placeholder 3">
            <a:extLst>
              <a:ext uri="{FF2B5EF4-FFF2-40B4-BE49-F238E27FC236}">
                <a16:creationId xmlns:a16="http://schemas.microsoft.com/office/drawing/2014/main" id="{24663802-6892-E44F-C6C6-43AFF125F0F8}"/>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7" name="Google Shape;377;p22:notes"/>
          <p:cNvSpPr txBox="1">
            <a:spLocks noGrp="1"/>
          </p:cNvSpPr>
          <p:nvPr>
            <p:ph type="body" idx="1"/>
          </p:nvPr>
        </p:nvSpPr>
        <p:spPr/>
        <p:txBody>
          <a:bodyPr/>
          <a:lstStyle/>
          <a:p>
            <a:pPr marL="1588" lvl="0" indent="-1588"/>
            <a:endParaRPr lang="en-US" dirty="0"/>
          </a:p>
        </p:txBody>
      </p:sp>
      <p:sp>
        <p:nvSpPr>
          <p:cNvPr id="378" name="Google Shape;378;p22:notes"/>
          <p:cNvSpPr txBox="1">
            <a:spLocks noGrp="1"/>
          </p:cNvSpPr>
          <p:nvPr>
            <p:ph type="sldNum" idx="12"/>
          </p:nvPr>
        </p:nvSpPr>
        <p:spPr/>
        <p:txBody>
          <a:bodyPr/>
          <a:lstStyle/>
          <a:p>
            <a:pPr lvl="0"/>
            <a:fld id="{00000000-1234-1234-1234-123412341234}" type="slidenum">
              <a:rPr lang="en-US"/>
              <a:pPr lvl="0"/>
              <a:t>22</a:t>
            </a:fld>
            <a:endParaRPr lang="en-US"/>
          </a:p>
        </p:txBody>
      </p:sp>
      <p:sp>
        <p:nvSpPr>
          <p:cNvPr id="4" name="Slide Image Placeholder 3">
            <a:extLst>
              <a:ext uri="{FF2B5EF4-FFF2-40B4-BE49-F238E27FC236}">
                <a16:creationId xmlns:a16="http://schemas.microsoft.com/office/drawing/2014/main" id="{65C5A95D-9D1B-452E-A95F-00B0ACE890E1}"/>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6" name="Google Shape;386;p23:notes"/>
          <p:cNvSpPr txBox="1">
            <a:spLocks noGrp="1"/>
          </p:cNvSpPr>
          <p:nvPr>
            <p:ph type="body" idx="1"/>
          </p:nvPr>
        </p:nvSpPr>
        <p:spPr/>
        <p:txBody>
          <a:bodyPr/>
          <a:lstStyle/>
          <a:p>
            <a:pPr marL="1588" lvl="0" indent="-1588"/>
            <a:endParaRPr lang="en-US" dirty="0"/>
          </a:p>
        </p:txBody>
      </p:sp>
      <p:sp>
        <p:nvSpPr>
          <p:cNvPr id="388" name="Google Shape;388;p23:notes"/>
          <p:cNvSpPr txBox="1">
            <a:spLocks noGrp="1"/>
          </p:cNvSpPr>
          <p:nvPr>
            <p:ph type="sldNum" idx="12"/>
          </p:nvPr>
        </p:nvSpPr>
        <p:spPr/>
        <p:txBody>
          <a:bodyPr/>
          <a:lstStyle/>
          <a:p>
            <a:pPr lvl="0"/>
            <a:fld id="{00000000-1234-1234-1234-123412341234}" type="slidenum">
              <a:rPr lang="en-US">
                <a:sym typeface="Calibri"/>
              </a:rPr>
              <a:pPr lvl="0"/>
              <a:t>23</a:t>
            </a:fld>
            <a:endParaRPr lang="en-US">
              <a:sym typeface="Calibri"/>
            </a:endParaRPr>
          </a:p>
        </p:txBody>
      </p:sp>
      <p:sp>
        <p:nvSpPr>
          <p:cNvPr id="4" name="Slide Image Placeholder 3">
            <a:extLst>
              <a:ext uri="{FF2B5EF4-FFF2-40B4-BE49-F238E27FC236}">
                <a16:creationId xmlns:a16="http://schemas.microsoft.com/office/drawing/2014/main" id="{E7FFF2AB-B196-E73E-7378-3BCB8B99522E}"/>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7" name="Google Shape;397;p25:notes"/>
          <p:cNvSpPr txBox="1">
            <a:spLocks noGrp="1"/>
          </p:cNvSpPr>
          <p:nvPr>
            <p:ph type="body" idx="1"/>
          </p:nvPr>
        </p:nvSpPr>
        <p:spPr/>
        <p:txBody>
          <a:bodyPr/>
          <a:lstStyle/>
          <a:p>
            <a:pPr marL="1588" lvl="0" indent="-1588"/>
            <a:endParaRPr lang="en-US" dirty="0"/>
          </a:p>
        </p:txBody>
      </p:sp>
      <p:sp>
        <p:nvSpPr>
          <p:cNvPr id="399" name="Google Shape;399;p25:notes"/>
          <p:cNvSpPr txBox="1">
            <a:spLocks noGrp="1"/>
          </p:cNvSpPr>
          <p:nvPr>
            <p:ph type="sldNum" idx="12"/>
          </p:nvPr>
        </p:nvSpPr>
        <p:spPr/>
        <p:txBody>
          <a:bodyPr/>
          <a:lstStyle/>
          <a:p>
            <a:pPr lvl="0"/>
            <a:fld id="{00000000-1234-1234-1234-123412341234}" type="slidenum">
              <a:rPr lang="en-US">
                <a:sym typeface="Calibri"/>
              </a:rPr>
              <a:pPr lvl="0"/>
              <a:t>24</a:t>
            </a:fld>
            <a:endParaRPr lang="en-US">
              <a:sym typeface="Calibri"/>
            </a:endParaRPr>
          </a:p>
        </p:txBody>
      </p:sp>
      <p:sp>
        <p:nvSpPr>
          <p:cNvPr id="4" name="Slide Image Placeholder 3">
            <a:extLst>
              <a:ext uri="{FF2B5EF4-FFF2-40B4-BE49-F238E27FC236}">
                <a16:creationId xmlns:a16="http://schemas.microsoft.com/office/drawing/2014/main" id="{2F66AE5A-6F1A-0B60-F4F2-54FFAE875301}"/>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5" name="Google Shape;415;p27:notes"/>
          <p:cNvSpPr txBox="1">
            <a:spLocks noGrp="1"/>
          </p:cNvSpPr>
          <p:nvPr>
            <p:ph type="body" idx="1"/>
          </p:nvPr>
        </p:nvSpPr>
        <p:spPr/>
        <p:txBody>
          <a:bodyPr/>
          <a:lstStyle/>
          <a:p>
            <a:pPr marL="1588" lvl="0" indent="-1588"/>
            <a:endParaRPr lang="en-US" dirty="0"/>
          </a:p>
        </p:txBody>
      </p:sp>
      <p:sp>
        <p:nvSpPr>
          <p:cNvPr id="417" name="Google Shape;417;p27:notes"/>
          <p:cNvSpPr txBox="1">
            <a:spLocks noGrp="1"/>
          </p:cNvSpPr>
          <p:nvPr>
            <p:ph type="sldNum" idx="12"/>
          </p:nvPr>
        </p:nvSpPr>
        <p:spPr/>
        <p:txBody>
          <a:bodyPr/>
          <a:lstStyle/>
          <a:p>
            <a:pPr lvl="0"/>
            <a:fld id="{00000000-1234-1234-1234-123412341234}" type="slidenum">
              <a:rPr lang="en-US">
                <a:sym typeface="Calibri"/>
              </a:rPr>
              <a:pPr lvl="0"/>
              <a:t>25</a:t>
            </a:fld>
            <a:endParaRPr lang="en-US">
              <a:sym typeface="Calibri"/>
            </a:endParaRPr>
          </a:p>
        </p:txBody>
      </p:sp>
      <p:sp>
        <p:nvSpPr>
          <p:cNvPr id="4" name="Slide Image Placeholder 3">
            <a:extLst>
              <a:ext uri="{FF2B5EF4-FFF2-40B4-BE49-F238E27FC236}">
                <a16:creationId xmlns:a16="http://schemas.microsoft.com/office/drawing/2014/main" id="{F132273B-FFD4-258A-CCB5-2B70DD4ADDC5}"/>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6" name="Google Shape;426;p28:notes"/>
          <p:cNvSpPr txBox="1">
            <a:spLocks noGrp="1"/>
          </p:cNvSpPr>
          <p:nvPr>
            <p:ph type="body" idx="1"/>
          </p:nvPr>
        </p:nvSpPr>
        <p:spPr>
          <a:xfrm>
            <a:off x="1765300" y="3305387"/>
            <a:ext cx="3479800" cy="5607953"/>
          </a:xfrm>
        </p:spPr>
        <p:txBody>
          <a:bodyPr/>
          <a:lstStyle/>
          <a:p>
            <a:pPr marL="1588" lvl="0" indent="-1588"/>
            <a:endParaRPr lang="en-US" dirty="0"/>
          </a:p>
        </p:txBody>
      </p:sp>
      <p:sp>
        <p:nvSpPr>
          <p:cNvPr id="428" name="Google Shape;428;p28:notes"/>
          <p:cNvSpPr txBox="1">
            <a:spLocks noGrp="1"/>
          </p:cNvSpPr>
          <p:nvPr>
            <p:ph type="sldNum" idx="12"/>
          </p:nvPr>
        </p:nvSpPr>
        <p:spPr/>
        <p:txBody>
          <a:bodyPr/>
          <a:lstStyle/>
          <a:p>
            <a:pPr lvl="0"/>
            <a:fld id="{00000000-1234-1234-1234-123412341234}" type="slidenum">
              <a:rPr lang="en-US">
                <a:sym typeface="Calibri"/>
              </a:rPr>
              <a:pPr lvl="0"/>
              <a:t>26</a:t>
            </a:fld>
            <a:endParaRPr lang="en-US">
              <a:sym typeface="Calibri"/>
            </a:endParaRPr>
          </a:p>
        </p:txBody>
      </p:sp>
      <p:sp>
        <p:nvSpPr>
          <p:cNvPr id="4" name="Slide Image Placeholder 3">
            <a:extLst>
              <a:ext uri="{FF2B5EF4-FFF2-40B4-BE49-F238E27FC236}">
                <a16:creationId xmlns:a16="http://schemas.microsoft.com/office/drawing/2014/main" id="{F918B78E-E30F-B826-3E34-446E0907E90E}"/>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5" name="Google Shape;435;p29:notes"/>
          <p:cNvSpPr txBox="1">
            <a:spLocks noGrp="1"/>
          </p:cNvSpPr>
          <p:nvPr>
            <p:ph type="body" idx="1"/>
          </p:nvPr>
        </p:nvSpPr>
        <p:spPr/>
        <p:txBody>
          <a:bodyPr/>
          <a:lstStyle/>
          <a:p>
            <a:pPr marL="1588" lvl="0" indent="-1588"/>
            <a:endParaRPr lang="en-US" dirty="0"/>
          </a:p>
        </p:txBody>
      </p:sp>
      <p:sp>
        <p:nvSpPr>
          <p:cNvPr id="437" name="Google Shape;437;p29:notes"/>
          <p:cNvSpPr txBox="1">
            <a:spLocks noGrp="1"/>
          </p:cNvSpPr>
          <p:nvPr>
            <p:ph type="sldNum" idx="12"/>
          </p:nvPr>
        </p:nvSpPr>
        <p:spPr/>
        <p:txBody>
          <a:bodyPr/>
          <a:lstStyle/>
          <a:p>
            <a:pPr lvl="0"/>
            <a:fld id="{00000000-1234-1234-1234-123412341234}" type="slidenum">
              <a:rPr lang="en-US">
                <a:sym typeface="Calibri"/>
              </a:rPr>
              <a:pPr lvl="0"/>
              <a:t>27</a:t>
            </a:fld>
            <a:endParaRPr lang="en-US">
              <a:sym typeface="Calibri"/>
            </a:endParaRPr>
          </a:p>
        </p:txBody>
      </p:sp>
      <p:sp>
        <p:nvSpPr>
          <p:cNvPr id="4" name="Slide Image Placeholder 3">
            <a:extLst>
              <a:ext uri="{FF2B5EF4-FFF2-40B4-BE49-F238E27FC236}">
                <a16:creationId xmlns:a16="http://schemas.microsoft.com/office/drawing/2014/main" id="{C9C81FE0-AD61-ECF9-31DF-25F3E4CC8C43}"/>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8" name="Google Shape;448;p30:notes"/>
          <p:cNvSpPr txBox="1">
            <a:spLocks noGrp="1"/>
          </p:cNvSpPr>
          <p:nvPr>
            <p:ph type="body" idx="1"/>
          </p:nvPr>
        </p:nvSpPr>
        <p:spPr/>
        <p:txBody>
          <a:bodyPr/>
          <a:lstStyle/>
          <a:p>
            <a:pPr marL="0" lvl="0" indent="0"/>
            <a:endParaRPr lang="en-US" dirty="0"/>
          </a:p>
        </p:txBody>
      </p:sp>
      <p:sp>
        <p:nvSpPr>
          <p:cNvPr id="450" name="Google Shape;450;p30:notes"/>
          <p:cNvSpPr txBox="1">
            <a:spLocks noGrp="1"/>
          </p:cNvSpPr>
          <p:nvPr>
            <p:ph type="sldNum" idx="12"/>
          </p:nvPr>
        </p:nvSpPr>
        <p:spPr/>
        <p:txBody>
          <a:bodyPr/>
          <a:lstStyle/>
          <a:p>
            <a:pPr lvl="0"/>
            <a:fld id="{00000000-1234-1234-1234-123412341234}" type="slidenum">
              <a:rPr lang="en-US">
                <a:sym typeface="Calibri"/>
              </a:rPr>
              <a:pPr lvl="0"/>
              <a:t>28</a:t>
            </a:fld>
            <a:endParaRPr lang="en-US">
              <a:sym typeface="Calibri"/>
            </a:endParaRPr>
          </a:p>
        </p:txBody>
      </p:sp>
      <p:sp>
        <p:nvSpPr>
          <p:cNvPr id="4" name="Slide Image Placeholder 3">
            <a:extLst>
              <a:ext uri="{FF2B5EF4-FFF2-40B4-BE49-F238E27FC236}">
                <a16:creationId xmlns:a16="http://schemas.microsoft.com/office/drawing/2014/main" id="{ABD22544-ECF6-0A9D-BF2C-C5179FC964DC}"/>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3" name="Google Shape;473;p31:notes"/>
          <p:cNvSpPr txBox="1">
            <a:spLocks noGrp="1"/>
          </p:cNvSpPr>
          <p:nvPr>
            <p:ph type="body" idx="1"/>
          </p:nvPr>
        </p:nvSpPr>
        <p:spPr/>
        <p:txBody>
          <a:bodyPr/>
          <a:lstStyle/>
          <a:p>
            <a:pPr marL="1588" lvl="0" indent="-1588"/>
            <a:endParaRPr lang="en-US" dirty="0"/>
          </a:p>
        </p:txBody>
      </p:sp>
      <p:sp>
        <p:nvSpPr>
          <p:cNvPr id="474" name="Google Shape;474;p31:notes"/>
          <p:cNvSpPr txBox="1">
            <a:spLocks noGrp="1"/>
          </p:cNvSpPr>
          <p:nvPr>
            <p:ph type="sldNum" idx="12"/>
          </p:nvPr>
        </p:nvSpPr>
        <p:spPr/>
        <p:txBody>
          <a:bodyPr/>
          <a:lstStyle/>
          <a:p>
            <a:pPr lvl="0"/>
            <a:fld id="{00000000-1234-1234-1234-123412341234}" type="slidenum">
              <a:rPr lang="en-US"/>
              <a:pPr lvl="0"/>
              <a:t>29</a:t>
            </a:fld>
            <a:endParaRPr lang="en-US"/>
          </a:p>
        </p:txBody>
      </p:sp>
      <p:sp>
        <p:nvSpPr>
          <p:cNvPr id="4" name="Slide Image Placeholder 3">
            <a:extLst>
              <a:ext uri="{FF2B5EF4-FFF2-40B4-BE49-F238E27FC236}">
                <a16:creationId xmlns:a16="http://schemas.microsoft.com/office/drawing/2014/main" id="{3C30A773-553D-6D92-522C-5DE5228C2589}"/>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21" name="Google Shape;121;p4:notes"/>
          <p:cNvSpPr txBox="1">
            <a:spLocks noGrp="1"/>
          </p:cNvSpPr>
          <p:nvPr>
            <p:ph type="body" idx="1"/>
          </p:nvPr>
        </p:nvSpPr>
        <p:spPr/>
        <p:txBody>
          <a:bodyPr/>
          <a:lstStyle/>
          <a:p>
            <a:pPr marL="1588" lvl="0" indent="-1588"/>
            <a:endParaRPr lang="en-US" dirty="0"/>
          </a:p>
        </p:txBody>
      </p:sp>
      <p:sp>
        <p:nvSpPr>
          <p:cNvPr id="123" name="Google Shape;123;p4:notes"/>
          <p:cNvSpPr txBox="1">
            <a:spLocks noGrp="1"/>
          </p:cNvSpPr>
          <p:nvPr>
            <p:ph type="sldNum" idx="12"/>
          </p:nvPr>
        </p:nvSpPr>
        <p:spPr/>
        <p:txBody>
          <a:bodyPr/>
          <a:lstStyle/>
          <a:p>
            <a:pPr lvl="0"/>
            <a:fld id="{00000000-1234-1234-1234-123412341234}" type="slidenum">
              <a:rPr lang="en-US">
                <a:sym typeface="Calibri"/>
              </a:rPr>
              <a:pPr lvl="0"/>
              <a:t>3</a:t>
            </a:fld>
            <a:endParaRPr lang="en-US">
              <a:sym typeface="Calibri"/>
            </a:endParaRPr>
          </a:p>
        </p:txBody>
      </p:sp>
      <p:sp>
        <p:nvSpPr>
          <p:cNvPr id="4" name="Slide Image Placeholder 3">
            <a:extLst>
              <a:ext uri="{FF2B5EF4-FFF2-40B4-BE49-F238E27FC236}">
                <a16:creationId xmlns:a16="http://schemas.microsoft.com/office/drawing/2014/main" id="{8A12A6DD-C8BA-2DA4-BD64-C6E73E851784}"/>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81" name="Google Shape;481;p32:notes"/>
          <p:cNvSpPr txBox="1">
            <a:spLocks noGrp="1"/>
          </p:cNvSpPr>
          <p:nvPr>
            <p:ph type="body" idx="1"/>
          </p:nvPr>
        </p:nvSpPr>
        <p:spPr/>
        <p:txBody>
          <a:bodyPr/>
          <a:lstStyle/>
          <a:p>
            <a:pPr marL="1588" lvl="0" indent="-1588"/>
            <a:endParaRPr lang="en-US" dirty="0"/>
          </a:p>
        </p:txBody>
      </p:sp>
      <p:sp>
        <p:nvSpPr>
          <p:cNvPr id="483" name="Google Shape;483;p32:notes"/>
          <p:cNvSpPr txBox="1">
            <a:spLocks noGrp="1"/>
          </p:cNvSpPr>
          <p:nvPr>
            <p:ph type="sldNum" idx="12"/>
          </p:nvPr>
        </p:nvSpPr>
        <p:spPr/>
        <p:txBody>
          <a:bodyPr/>
          <a:lstStyle/>
          <a:p>
            <a:pPr lvl="0"/>
            <a:fld id="{00000000-1234-1234-1234-123412341234}" type="slidenum">
              <a:rPr lang="en-US">
                <a:sym typeface="Calibri"/>
              </a:rPr>
              <a:pPr lvl="0"/>
              <a:t>30</a:t>
            </a:fld>
            <a:endParaRPr lang="en-US">
              <a:sym typeface="Calibri"/>
            </a:endParaRPr>
          </a:p>
        </p:txBody>
      </p:sp>
      <p:sp>
        <p:nvSpPr>
          <p:cNvPr id="4" name="Slide Image Placeholder 3">
            <a:extLst>
              <a:ext uri="{FF2B5EF4-FFF2-40B4-BE49-F238E27FC236}">
                <a16:creationId xmlns:a16="http://schemas.microsoft.com/office/drawing/2014/main" id="{F71AB0DA-DD55-9E1A-F802-C80C46080AAA}"/>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5" name="Google Shape;495;p33:notes"/>
          <p:cNvSpPr txBox="1">
            <a:spLocks noGrp="1"/>
          </p:cNvSpPr>
          <p:nvPr>
            <p:ph type="body" idx="1"/>
          </p:nvPr>
        </p:nvSpPr>
        <p:spPr/>
        <p:txBody>
          <a:bodyPr/>
          <a:lstStyle/>
          <a:p>
            <a:pPr marL="1588" lvl="0" indent="-1588"/>
            <a:endParaRPr lang="en-US" dirty="0"/>
          </a:p>
        </p:txBody>
      </p:sp>
      <p:sp>
        <p:nvSpPr>
          <p:cNvPr id="497" name="Google Shape;497;p33:notes"/>
          <p:cNvSpPr txBox="1">
            <a:spLocks noGrp="1"/>
          </p:cNvSpPr>
          <p:nvPr>
            <p:ph type="sldNum" idx="12"/>
          </p:nvPr>
        </p:nvSpPr>
        <p:spPr/>
        <p:txBody>
          <a:bodyPr/>
          <a:lstStyle/>
          <a:p>
            <a:pPr lvl="0"/>
            <a:fld id="{00000000-1234-1234-1234-123412341234}" type="slidenum">
              <a:rPr lang="en-US">
                <a:sym typeface="Calibri"/>
              </a:rPr>
              <a:pPr lvl="0"/>
              <a:t>31</a:t>
            </a:fld>
            <a:endParaRPr lang="en-US">
              <a:sym typeface="Calibri"/>
            </a:endParaRPr>
          </a:p>
        </p:txBody>
      </p:sp>
      <p:sp>
        <p:nvSpPr>
          <p:cNvPr id="4" name="Slide Image Placeholder 3">
            <a:extLst>
              <a:ext uri="{FF2B5EF4-FFF2-40B4-BE49-F238E27FC236}">
                <a16:creationId xmlns:a16="http://schemas.microsoft.com/office/drawing/2014/main" id="{7ABBC9B3-F02C-B919-9C22-C555503752F2}"/>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5" name="Google Shape;505;p34:notes"/>
          <p:cNvSpPr txBox="1">
            <a:spLocks noGrp="1"/>
          </p:cNvSpPr>
          <p:nvPr>
            <p:ph type="body" idx="1"/>
          </p:nvPr>
        </p:nvSpPr>
        <p:spPr/>
        <p:txBody>
          <a:bodyPr/>
          <a:lstStyle/>
          <a:p>
            <a:pPr marL="1588" lvl="0" indent="-1588"/>
            <a:endParaRPr lang="en-US" dirty="0"/>
          </a:p>
        </p:txBody>
      </p:sp>
      <p:sp>
        <p:nvSpPr>
          <p:cNvPr id="507" name="Google Shape;507;p34:notes"/>
          <p:cNvSpPr txBox="1">
            <a:spLocks noGrp="1"/>
          </p:cNvSpPr>
          <p:nvPr>
            <p:ph type="sldNum" idx="12"/>
          </p:nvPr>
        </p:nvSpPr>
        <p:spPr/>
        <p:txBody>
          <a:bodyPr/>
          <a:lstStyle/>
          <a:p>
            <a:pPr lvl="0"/>
            <a:fld id="{00000000-1234-1234-1234-123412341234}" type="slidenum">
              <a:rPr lang="en-US">
                <a:sym typeface="Calibri"/>
              </a:rPr>
              <a:pPr lvl="0"/>
              <a:t>32</a:t>
            </a:fld>
            <a:endParaRPr lang="en-US">
              <a:sym typeface="Calibri"/>
            </a:endParaRPr>
          </a:p>
        </p:txBody>
      </p:sp>
      <p:sp>
        <p:nvSpPr>
          <p:cNvPr id="4" name="Slide Image Placeholder 3">
            <a:extLst>
              <a:ext uri="{FF2B5EF4-FFF2-40B4-BE49-F238E27FC236}">
                <a16:creationId xmlns:a16="http://schemas.microsoft.com/office/drawing/2014/main" id="{F3BE5763-C003-CBC1-8AB7-6CC0CFA8947D}"/>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5" name="Google Shape;515;p35:notes"/>
          <p:cNvSpPr txBox="1">
            <a:spLocks noGrp="1"/>
          </p:cNvSpPr>
          <p:nvPr>
            <p:ph type="body" idx="1"/>
          </p:nvPr>
        </p:nvSpPr>
        <p:spPr/>
        <p:txBody>
          <a:bodyPr/>
          <a:lstStyle/>
          <a:p>
            <a:pPr marL="1588" lvl="0" indent="-1588"/>
            <a:endParaRPr lang="en-US" dirty="0"/>
          </a:p>
        </p:txBody>
      </p:sp>
      <p:sp>
        <p:nvSpPr>
          <p:cNvPr id="517" name="Google Shape;517;p35:notes"/>
          <p:cNvSpPr txBox="1">
            <a:spLocks noGrp="1"/>
          </p:cNvSpPr>
          <p:nvPr>
            <p:ph type="sldNum" idx="12"/>
          </p:nvPr>
        </p:nvSpPr>
        <p:spPr/>
        <p:txBody>
          <a:bodyPr/>
          <a:lstStyle/>
          <a:p>
            <a:pPr lvl="0"/>
            <a:fld id="{00000000-1234-1234-1234-123412341234}" type="slidenum">
              <a:rPr lang="en-US">
                <a:sym typeface="Calibri"/>
              </a:rPr>
              <a:pPr lvl="0"/>
              <a:t>33</a:t>
            </a:fld>
            <a:endParaRPr lang="en-US">
              <a:sym typeface="Calibri"/>
            </a:endParaRPr>
          </a:p>
        </p:txBody>
      </p:sp>
      <p:sp>
        <p:nvSpPr>
          <p:cNvPr id="4" name="Slide Image Placeholder 3">
            <a:extLst>
              <a:ext uri="{FF2B5EF4-FFF2-40B4-BE49-F238E27FC236}">
                <a16:creationId xmlns:a16="http://schemas.microsoft.com/office/drawing/2014/main" id="{27CF8A0C-4111-CFE3-A1CE-2CA79F5AF828}"/>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8" name="Google Shape;538;p37:notes"/>
          <p:cNvSpPr txBox="1">
            <a:spLocks noGrp="1"/>
          </p:cNvSpPr>
          <p:nvPr>
            <p:ph type="body" idx="1"/>
          </p:nvPr>
        </p:nvSpPr>
        <p:spPr/>
        <p:txBody>
          <a:bodyPr/>
          <a:lstStyle/>
          <a:p>
            <a:pPr marL="1588" lvl="0" indent="-1588"/>
            <a:endParaRPr lang="en-US" dirty="0"/>
          </a:p>
        </p:txBody>
      </p:sp>
      <p:sp>
        <p:nvSpPr>
          <p:cNvPr id="540" name="Google Shape;540;p37:notes"/>
          <p:cNvSpPr txBox="1">
            <a:spLocks noGrp="1"/>
          </p:cNvSpPr>
          <p:nvPr>
            <p:ph type="sldNum" idx="12"/>
          </p:nvPr>
        </p:nvSpPr>
        <p:spPr/>
        <p:txBody>
          <a:bodyPr/>
          <a:lstStyle/>
          <a:p>
            <a:pPr lvl="0"/>
            <a:fld id="{00000000-1234-1234-1234-123412341234}" type="slidenum">
              <a:rPr lang="en-US">
                <a:sym typeface="Calibri"/>
              </a:rPr>
              <a:pPr lvl="0"/>
              <a:t>34</a:t>
            </a:fld>
            <a:endParaRPr lang="en-US">
              <a:sym typeface="Calibri"/>
            </a:endParaRPr>
          </a:p>
        </p:txBody>
      </p:sp>
      <p:sp>
        <p:nvSpPr>
          <p:cNvPr id="4" name="Slide Image Placeholder 3">
            <a:extLst>
              <a:ext uri="{FF2B5EF4-FFF2-40B4-BE49-F238E27FC236}">
                <a16:creationId xmlns:a16="http://schemas.microsoft.com/office/drawing/2014/main" id="{6CC90FEC-FC3B-7343-DE00-177C6FCB8397}"/>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6" name="Google Shape;546;p38:notes"/>
          <p:cNvSpPr txBox="1">
            <a:spLocks noGrp="1"/>
          </p:cNvSpPr>
          <p:nvPr>
            <p:ph type="body" idx="1"/>
          </p:nvPr>
        </p:nvSpPr>
        <p:spPr/>
        <p:txBody>
          <a:bodyPr/>
          <a:lstStyle/>
          <a:p>
            <a:pPr marL="1588" lvl="0" indent="-1588"/>
            <a:endParaRPr lang="en-US" dirty="0"/>
          </a:p>
        </p:txBody>
      </p:sp>
      <p:sp>
        <p:nvSpPr>
          <p:cNvPr id="547" name="Google Shape;547;p38:notes"/>
          <p:cNvSpPr txBox="1">
            <a:spLocks noGrp="1"/>
          </p:cNvSpPr>
          <p:nvPr>
            <p:ph type="sldNum" idx="12"/>
          </p:nvPr>
        </p:nvSpPr>
        <p:spPr/>
        <p:txBody>
          <a:bodyPr/>
          <a:lstStyle/>
          <a:p>
            <a:pPr lvl="0"/>
            <a:fld id="{00000000-1234-1234-1234-123412341234}" type="slidenum">
              <a:rPr lang="en-US"/>
              <a:pPr lvl="0"/>
              <a:t>35</a:t>
            </a:fld>
            <a:endParaRPr lang="en-US"/>
          </a:p>
        </p:txBody>
      </p:sp>
      <p:sp>
        <p:nvSpPr>
          <p:cNvPr id="4" name="Slide Image Placeholder 3">
            <a:extLst>
              <a:ext uri="{FF2B5EF4-FFF2-40B4-BE49-F238E27FC236}">
                <a16:creationId xmlns:a16="http://schemas.microsoft.com/office/drawing/2014/main" id="{3112F4D3-265F-38A0-5CDF-55C7BE2091F6}"/>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6" name="Google Shape;556;p40:notes"/>
          <p:cNvSpPr txBox="1">
            <a:spLocks noGrp="1"/>
          </p:cNvSpPr>
          <p:nvPr>
            <p:ph type="body" idx="1"/>
          </p:nvPr>
        </p:nvSpPr>
        <p:spPr/>
        <p:txBody>
          <a:bodyPr/>
          <a:lstStyle/>
          <a:p>
            <a:pPr marL="1588" lvl="0" indent="-1588"/>
            <a:endParaRPr lang="en-US" dirty="0"/>
          </a:p>
        </p:txBody>
      </p:sp>
      <p:sp>
        <p:nvSpPr>
          <p:cNvPr id="558" name="Google Shape;558;p40:notes"/>
          <p:cNvSpPr txBox="1">
            <a:spLocks noGrp="1"/>
          </p:cNvSpPr>
          <p:nvPr>
            <p:ph type="sldNum" idx="12"/>
          </p:nvPr>
        </p:nvSpPr>
        <p:spPr/>
        <p:txBody>
          <a:bodyPr/>
          <a:lstStyle/>
          <a:p>
            <a:pPr lvl="0"/>
            <a:fld id="{00000000-1234-1234-1234-123412341234}" type="slidenum">
              <a:rPr lang="en-US">
                <a:sym typeface="Calibri"/>
              </a:rPr>
              <a:pPr lvl="0"/>
              <a:t>36</a:t>
            </a:fld>
            <a:endParaRPr lang="en-US">
              <a:sym typeface="Calibri"/>
            </a:endParaRPr>
          </a:p>
        </p:txBody>
      </p:sp>
      <p:sp>
        <p:nvSpPr>
          <p:cNvPr id="4" name="Slide Image Placeholder 3">
            <a:extLst>
              <a:ext uri="{FF2B5EF4-FFF2-40B4-BE49-F238E27FC236}">
                <a16:creationId xmlns:a16="http://schemas.microsoft.com/office/drawing/2014/main" id="{F9E5EF47-F17F-6FDE-A2F8-2758E685121F}"/>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5" name="Google Shape;565;p41:notes"/>
          <p:cNvSpPr txBox="1">
            <a:spLocks noGrp="1"/>
          </p:cNvSpPr>
          <p:nvPr>
            <p:ph type="body" idx="1"/>
          </p:nvPr>
        </p:nvSpPr>
        <p:spPr/>
        <p:txBody>
          <a:bodyPr/>
          <a:lstStyle/>
          <a:p>
            <a:pPr marL="1588" lvl="0" indent="-1588"/>
            <a:endParaRPr lang="en-US" dirty="0"/>
          </a:p>
        </p:txBody>
      </p:sp>
      <p:sp>
        <p:nvSpPr>
          <p:cNvPr id="567" name="Google Shape;567;p41:notes"/>
          <p:cNvSpPr txBox="1">
            <a:spLocks noGrp="1"/>
          </p:cNvSpPr>
          <p:nvPr>
            <p:ph type="sldNum" idx="12"/>
          </p:nvPr>
        </p:nvSpPr>
        <p:spPr/>
        <p:txBody>
          <a:bodyPr/>
          <a:lstStyle/>
          <a:p>
            <a:pPr lvl="0"/>
            <a:fld id="{00000000-1234-1234-1234-123412341234}" type="slidenum">
              <a:rPr lang="en-US">
                <a:sym typeface="Calibri"/>
              </a:rPr>
              <a:pPr lvl="0"/>
              <a:t>37</a:t>
            </a:fld>
            <a:endParaRPr lang="en-US">
              <a:sym typeface="Calibri"/>
            </a:endParaRPr>
          </a:p>
        </p:txBody>
      </p:sp>
      <p:sp>
        <p:nvSpPr>
          <p:cNvPr id="4" name="Slide Image Placeholder 3">
            <a:extLst>
              <a:ext uri="{FF2B5EF4-FFF2-40B4-BE49-F238E27FC236}">
                <a16:creationId xmlns:a16="http://schemas.microsoft.com/office/drawing/2014/main" id="{0F22178D-860C-69F6-7279-EE3763CDC012}"/>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5" name="Google Shape;575;p42:notes"/>
          <p:cNvSpPr txBox="1">
            <a:spLocks noGrp="1"/>
          </p:cNvSpPr>
          <p:nvPr>
            <p:ph type="body" idx="1"/>
          </p:nvPr>
        </p:nvSpPr>
        <p:spPr/>
        <p:txBody>
          <a:bodyPr/>
          <a:lstStyle/>
          <a:p>
            <a:pPr marL="1588" lvl="0" indent="-1588"/>
            <a:endParaRPr lang="en-US" dirty="0"/>
          </a:p>
        </p:txBody>
      </p:sp>
      <p:sp>
        <p:nvSpPr>
          <p:cNvPr id="577" name="Google Shape;577;p42:notes"/>
          <p:cNvSpPr txBox="1">
            <a:spLocks noGrp="1"/>
          </p:cNvSpPr>
          <p:nvPr>
            <p:ph type="sldNum" idx="12"/>
          </p:nvPr>
        </p:nvSpPr>
        <p:spPr/>
        <p:txBody>
          <a:bodyPr/>
          <a:lstStyle/>
          <a:p>
            <a:pPr lvl="0"/>
            <a:fld id="{00000000-1234-1234-1234-123412341234}" type="slidenum">
              <a:rPr lang="en-US">
                <a:sym typeface="Calibri"/>
              </a:rPr>
              <a:pPr lvl="0"/>
              <a:t>38</a:t>
            </a:fld>
            <a:endParaRPr lang="en-US">
              <a:sym typeface="Calibri"/>
            </a:endParaRPr>
          </a:p>
        </p:txBody>
      </p:sp>
      <p:sp>
        <p:nvSpPr>
          <p:cNvPr id="4" name="Slide Image Placeholder 3">
            <a:extLst>
              <a:ext uri="{FF2B5EF4-FFF2-40B4-BE49-F238E27FC236}">
                <a16:creationId xmlns:a16="http://schemas.microsoft.com/office/drawing/2014/main" id="{23D570B1-BB8B-3011-4257-2B08BAE3EF31}"/>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91" name="Google Shape;591;p43:notes"/>
          <p:cNvSpPr txBox="1">
            <a:spLocks noGrp="1"/>
          </p:cNvSpPr>
          <p:nvPr>
            <p:ph type="body" idx="1"/>
          </p:nvPr>
        </p:nvSpPr>
        <p:spPr/>
        <p:txBody>
          <a:bodyPr/>
          <a:lstStyle/>
          <a:p>
            <a:pPr marL="1588" lvl="0" indent="-1588"/>
            <a:endParaRPr lang="en-US" dirty="0"/>
          </a:p>
        </p:txBody>
      </p:sp>
      <p:sp>
        <p:nvSpPr>
          <p:cNvPr id="593" name="Google Shape;593;p43:notes"/>
          <p:cNvSpPr txBox="1">
            <a:spLocks noGrp="1"/>
          </p:cNvSpPr>
          <p:nvPr>
            <p:ph type="sldNum" idx="12"/>
          </p:nvPr>
        </p:nvSpPr>
        <p:spPr/>
        <p:txBody>
          <a:bodyPr/>
          <a:lstStyle/>
          <a:p>
            <a:pPr lvl="0"/>
            <a:fld id="{00000000-1234-1234-1234-123412341234}" type="slidenum">
              <a:rPr lang="en-US">
                <a:sym typeface="Calibri"/>
              </a:rPr>
              <a:pPr lvl="0"/>
              <a:t>39</a:t>
            </a:fld>
            <a:endParaRPr lang="en-US">
              <a:sym typeface="Calibri"/>
            </a:endParaRPr>
          </a:p>
        </p:txBody>
      </p:sp>
      <p:sp>
        <p:nvSpPr>
          <p:cNvPr id="4" name="Slide Image Placeholder 3">
            <a:extLst>
              <a:ext uri="{FF2B5EF4-FFF2-40B4-BE49-F238E27FC236}">
                <a16:creationId xmlns:a16="http://schemas.microsoft.com/office/drawing/2014/main" id="{444847DB-ED28-0868-9F83-39423C7EBD02}"/>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40" name="Google Shape;140;p6:notes"/>
          <p:cNvSpPr txBox="1">
            <a:spLocks noGrp="1"/>
          </p:cNvSpPr>
          <p:nvPr>
            <p:ph type="body" idx="1"/>
          </p:nvPr>
        </p:nvSpPr>
        <p:spPr/>
        <p:txBody>
          <a:bodyPr/>
          <a:lstStyle/>
          <a:p>
            <a:pPr lvl="0"/>
            <a:endParaRPr lang="en-US" dirty="0"/>
          </a:p>
        </p:txBody>
      </p:sp>
      <p:sp>
        <p:nvSpPr>
          <p:cNvPr id="142" name="Google Shape;142;p6:notes"/>
          <p:cNvSpPr txBox="1">
            <a:spLocks noGrp="1"/>
          </p:cNvSpPr>
          <p:nvPr>
            <p:ph type="sldNum" idx="12"/>
          </p:nvPr>
        </p:nvSpPr>
        <p:spPr/>
        <p:txBody>
          <a:bodyPr/>
          <a:lstStyle/>
          <a:p>
            <a:pPr lvl="0"/>
            <a:fld id="{00000000-1234-1234-1234-123412341234}" type="slidenum">
              <a:rPr lang="en-US">
                <a:sym typeface="Calibri"/>
              </a:rPr>
              <a:pPr lvl="0"/>
              <a:t>4</a:t>
            </a:fld>
            <a:endParaRPr lang="en-US">
              <a:sym typeface="Calibri"/>
            </a:endParaRPr>
          </a:p>
        </p:txBody>
      </p:sp>
      <p:sp>
        <p:nvSpPr>
          <p:cNvPr id="4" name="Slide Image Placeholder 3">
            <a:extLst>
              <a:ext uri="{FF2B5EF4-FFF2-40B4-BE49-F238E27FC236}">
                <a16:creationId xmlns:a16="http://schemas.microsoft.com/office/drawing/2014/main" id="{AC148091-C67C-BE45-4B83-63ACE39CC1B6}"/>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3" name="Google Shape;603;p44:notes"/>
          <p:cNvSpPr txBox="1">
            <a:spLocks noGrp="1"/>
          </p:cNvSpPr>
          <p:nvPr>
            <p:ph type="body" idx="1"/>
          </p:nvPr>
        </p:nvSpPr>
        <p:spPr/>
        <p:txBody>
          <a:bodyPr/>
          <a:lstStyle/>
          <a:p>
            <a:pPr marL="1588" lvl="0" indent="-1588"/>
            <a:endParaRPr lang="en-US" dirty="0"/>
          </a:p>
        </p:txBody>
      </p:sp>
      <p:sp>
        <p:nvSpPr>
          <p:cNvPr id="605" name="Google Shape;605;p44:notes"/>
          <p:cNvSpPr txBox="1">
            <a:spLocks noGrp="1"/>
          </p:cNvSpPr>
          <p:nvPr>
            <p:ph type="sldNum" idx="12"/>
          </p:nvPr>
        </p:nvSpPr>
        <p:spPr/>
        <p:txBody>
          <a:bodyPr/>
          <a:lstStyle/>
          <a:p>
            <a:pPr lvl="0"/>
            <a:fld id="{00000000-1234-1234-1234-123412341234}" type="slidenum">
              <a:rPr lang="en-US">
                <a:sym typeface="Calibri"/>
              </a:rPr>
              <a:pPr lvl="0"/>
              <a:t>40</a:t>
            </a:fld>
            <a:endParaRPr lang="en-US">
              <a:sym typeface="Calibri"/>
            </a:endParaRPr>
          </a:p>
        </p:txBody>
      </p:sp>
      <p:sp>
        <p:nvSpPr>
          <p:cNvPr id="4" name="Slide Image Placeholder 3">
            <a:extLst>
              <a:ext uri="{FF2B5EF4-FFF2-40B4-BE49-F238E27FC236}">
                <a16:creationId xmlns:a16="http://schemas.microsoft.com/office/drawing/2014/main" id="{A6321D67-D219-5A8F-043E-8C2032CC6A35}"/>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2" name="Google Shape;612;p45:notes"/>
          <p:cNvSpPr txBox="1">
            <a:spLocks noGrp="1"/>
          </p:cNvSpPr>
          <p:nvPr>
            <p:ph type="body" idx="1"/>
          </p:nvPr>
        </p:nvSpPr>
        <p:spPr/>
        <p:txBody>
          <a:bodyPr/>
          <a:lstStyle/>
          <a:p>
            <a:pPr marL="1588" lvl="0" indent="-1588"/>
            <a:endParaRPr lang="en-US" dirty="0"/>
          </a:p>
        </p:txBody>
      </p:sp>
      <p:sp>
        <p:nvSpPr>
          <p:cNvPr id="613" name="Google Shape;613;p45:notes"/>
          <p:cNvSpPr txBox="1">
            <a:spLocks noGrp="1"/>
          </p:cNvSpPr>
          <p:nvPr>
            <p:ph type="sldNum" idx="12"/>
          </p:nvPr>
        </p:nvSpPr>
        <p:spPr/>
        <p:txBody>
          <a:bodyPr/>
          <a:lstStyle/>
          <a:p>
            <a:pPr lvl="0"/>
            <a:fld id="{00000000-1234-1234-1234-123412341234}" type="slidenum">
              <a:rPr lang="en-US"/>
              <a:pPr lvl="0"/>
              <a:t>41</a:t>
            </a:fld>
            <a:endParaRPr lang="en-US"/>
          </a:p>
        </p:txBody>
      </p:sp>
      <p:sp>
        <p:nvSpPr>
          <p:cNvPr id="4" name="Slide Image Placeholder 3">
            <a:extLst>
              <a:ext uri="{FF2B5EF4-FFF2-40B4-BE49-F238E27FC236}">
                <a16:creationId xmlns:a16="http://schemas.microsoft.com/office/drawing/2014/main" id="{A7328779-608E-C26B-114C-2146473D622A}"/>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3" name="Google Shape;153;p7:notes"/>
          <p:cNvSpPr txBox="1">
            <a:spLocks noGrp="1"/>
          </p:cNvSpPr>
          <p:nvPr>
            <p:ph type="body" idx="1"/>
          </p:nvPr>
        </p:nvSpPr>
        <p:spPr/>
        <p:txBody>
          <a:bodyPr/>
          <a:lstStyle/>
          <a:p>
            <a:pPr marL="1588" lvl="0" indent="-1588"/>
            <a:endParaRPr lang="en-US" dirty="0"/>
          </a:p>
        </p:txBody>
      </p:sp>
      <p:sp>
        <p:nvSpPr>
          <p:cNvPr id="155" name="Google Shape;155;p7:notes"/>
          <p:cNvSpPr txBox="1">
            <a:spLocks noGrp="1"/>
          </p:cNvSpPr>
          <p:nvPr>
            <p:ph type="sldNum" idx="12"/>
          </p:nvPr>
        </p:nvSpPr>
        <p:spPr/>
        <p:txBody>
          <a:bodyPr/>
          <a:lstStyle/>
          <a:p>
            <a:pPr lvl="0"/>
            <a:fld id="{00000000-1234-1234-1234-123412341234}" type="slidenum">
              <a:rPr lang="en-US">
                <a:sym typeface="Calibri"/>
              </a:rPr>
              <a:pPr lvl="0"/>
              <a:t>5</a:t>
            </a:fld>
            <a:endParaRPr lang="en-US">
              <a:sym typeface="Calibri"/>
            </a:endParaRPr>
          </a:p>
        </p:txBody>
      </p:sp>
      <p:sp>
        <p:nvSpPr>
          <p:cNvPr id="4" name="Slide Image Placeholder 3">
            <a:extLst>
              <a:ext uri="{FF2B5EF4-FFF2-40B4-BE49-F238E27FC236}">
                <a16:creationId xmlns:a16="http://schemas.microsoft.com/office/drawing/2014/main" id="{25DFF764-A2A3-CA05-B870-FD0C516CC857}"/>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6" name="Google Shape;166;p9:notes"/>
          <p:cNvSpPr txBox="1">
            <a:spLocks noGrp="1"/>
          </p:cNvSpPr>
          <p:nvPr>
            <p:ph type="body" idx="1"/>
          </p:nvPr>
        </p:nvSpPr>
        <p:spPr/>
        <p:txBody>
          <a:bodyPr/>
          <a:lstStyle/>
          <a:p>
            <a:pPr marL="1588" lvl="0" indent="-1588"/>
            <a:endParaRPr lang="en-US" dirty="0"/>
          </a:p>
        </p:txBody>
      </p:sp>
      <p:sp>
        <p:nvSpPr>
          <p:cNvPr id="168" name="Google Shape;168;p9:notes"/>
          <p:cNvSpPr txBox="1">
            <a:spLocks noGrp="1"/>
          </p:cNvSpPr>
          <p:nvPr>
            <p:ph type="sldNum" idx="12"/>
          </p:nvPr>
        </p:nvSpPr>
        <p:spPr/>
        <p:txBody>
          <a:bodyPr/>
          <a:lstStyle/>
          <a:p>
            <a:pPr lvl="0"/>
            <a:fld id="{00000000-1234-1234-1234-123412341234}" type="slidenum">
              <a:rPr lang="en-US">
                <a:sym typeface="Calibri"/>
              </a:rPr>
              <a:pPr lvl="0"/>
              <a:t>6</a:t>
            </a:fld>
            <a:endParaRPr lang="en-US">
              <a:sym typeface="Calibri"/>
            </a:endParaRPr>
          </a:p>
        </p:txBody>
      </p:sp>
      <p:sp>
        <p:nvSpPr>
          <p:cNvPr id="4" name="Slide Image Placeholder 3">
            <a:extLst>
              <a:ext uri="{FF2B5EF4-FFF2-40B4-BE49-F238E27FC236}">
                <a16:creationId xmlns:a16="http://schemas.microsoft.com/office/drawing/2014/main" id="{C41B3512-08D6-445F-B69A-470C358AB9B5}"/>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3" name="Google Shape;183;p10:notes"/>
          <p:cNvSpPr txBox="1">
            <a:spLocks noGrp="1"/>
          </p:cNvSpPr>
          <p:nvPr>
            <p:ph type="body" idx="1"/>
          </p:nvPr>
        </p:nvSpPr>
        <p:spPr/>
        <p:txBody>
          <a:bodyPr/>
          <a:lstStyle/>
          <a:p>
            <a:pPr marL="1588" lvl="0" indent="-1588"/>
            <a:endParaRPr lang="en-US" dirty="0"/>
          </a:p>
        </p:txBody>
      </p:sp>
      <p:sp>
        <p:nvSpPr>
          <p:cNvPr id="185" name="Google Shape;185;p10:notes"/>
          <p:cNvSpPr txBox="1">
            <a:spLocks noGrp="1"/>
          </p:cNvSpPr>
          <p:nvPr>
            <p:ph type="sldNum" idx="12"/>
          </p:nvPr>
        </p:nvSpPr>
        <p:spPr/>
        <p:txBody>
          <a:bodyPr/>
          <a:lstStyle/>
          <a:p>
            <a:pPr lvl="0"/>
            <a:fld id="{00000000-1234-1234-1234-123412341234}" type="slidenum">
              <a:rPr lang="en-US">
                <a:sym typeface="Calibri"/>
              </a:rPr>
              <a:pPr lvl="0"/>
              <a:t>7</a:t>
            </a:fld>
            <a:endParaRPr lang="en-US">
              <a:sym typeface="Calibri"/>
            </a:endParaRPr>
          </a:p>
        </p:txBody>
      </p:sp>
      <p:sp>
        <p:nvSpPr>
          <p:cNvPr id="4" name="Slide Image Placeholder 3">
            <a:extLst>
              <a:ext uri="{FF2B5EF4-FFF2-40B4-BE49-F238E27FC236}">
                <a16:creationId xmlns:a16="http://schemas.microsoft.com/office/drawing/2014/main" id="{E7713899-6E4E-7736-340D-255030AC24BD}"/>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7" name="Google Shape;197;p11:notes"/>
          <p:cNvSpPr txBox="1">
            <a:spLocks noGrp="1"/>
          </p:cNvSpPr>
          <p:nvPr>
            <p:ph type="body" idx="1"/>
          </p:nvPr>
        </p:nvSpPr>
        <p:spPr/>
        <p:txBody>
          <a:bodyPr/>
          <a:lstStyle/>
          <a:p>
            <a:pPr marL="1588" lvl="0" indent="-1588"/>
            <a:endParaRPr lang="en-US" dirty="0"/>
          </a:p>
        </p:txBody>
      </p:sp>
      <p:sp>
        <p:nvSpPr>
          <p:cNvPr id="199" name="Google Shape;199;p11:notes"/>
          <p:cNvSpPr txBox="1">
            <a:spLocks noGrp="1"/>
          </p:cNvSpPr>
          <p:nvPr>
            <p:ph type="sldNum" idx="12"/>
          </p:nvPr>
        </p:nvSpPr>
        <p:spPr/>
        <p:txBody>
          <a:bodyPr/>
          <a:lstStyle/>
          <a:p>
            <a:pPr lvl="0"/>
            <a:fld id="{00000000-1234-1234-1234-123412341234}" type="slidenum">
              <a:rPr lang="en-US">
                <a:sym typeface="Calibri"/>
              </a:rPr>
              <a:pPr lvl="0"/>
              <a:t>8</a:t>
            </a:fld>
            <a:endParaRPr lang="en-US">
              <a:sym typeface="Calibri"/>
            </a:endParaRPr>
          </a:p>
        </p:txBody>
      </p:sp>
      <p:sp>
        <p:nvSpPr>
          <p:cNvPr id="4" name="Slide Image Placeholder 3">
            <a:extLst>
              <a:ext uri="{FF2B5EF4-FFF2-40B4-BE49-F238E27FC236}">
                <a16:creationId xmlns:a16="http://schemas.microsoft.com/office/drawing/2014/main" id="{49C18D2E-BB89-0174-02A3-50D875436513}"/>
              </a:ext>
            </a:extLst>
          </p:cNvPr>
          <p:cNvSpPr>
            <a:spLocks noGrp="1" noRot="1" noChangeAspect="1"/>
          </p:cNvSpPr>
          <p:nvPr>
            <p:ph type="sldImg"/>
          </p:nvPr>
        </p:nvSpPr>
        <p:spPr>
          <a:xfrm>
            <a:off x="1765300" y="522288"/>
            <a:ext cx="3479800" cy="2609850"/>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11" name="Google Shape;211;p13:notes"/>
          <p:cNvSpPr txBox="1">
            <a:spLocks noGrp="1"/>
          </p:cNvSpPr>
          <p:nvPr>
            <p:ph type="body" idx="1"/>
          </p:nvPr>
        </p:nvSpPr>
        <p:spPr/>
        <p:txBody>
          <a:bodyPr/>
          <a:lstStyle/>
          <a:p>
            <a:pPr marL="1588" lvl="0" indent="-1588"/>
            <a:endParaRPr lang="en-US" dirty="0"/>
          </a:p>
        </p:txBody>
      </p:sp>
      <p:sp>
        <p:nvSpPr>
          <p:cNvPr id="213" name="Google Shape;213;p13:notes"/>
          <p:cNvSpPr txBox="1">
            <a:spLocks noGrp="1"/>
          </p:cNvSpPr>
          <p:nvPr>
            <p:ph type="sldNum" idx="12"/>
          </p:nvPr>
        </p:nvSpPr>
        <p:spPr/>
        <p:txBody>
          <a:bodyPr/>
          <a:lstStyle/>
          <a:p>
            <a:pPr lvl="0"/>
            <a:fld id="{00000000-1234-1234-1234-123412341234}" type="slidenum">
              <a:rPr lang="en-US">
                <a:sym typeface="Calibri"/>
              </a:rPr>
              <a:pPr lvl="0"/>
              <a:t>9</a:t>
            </a:fld>
            <a:endParaRPr lang="en-US">
              <a:sym typeface="Calibri"/>
            </a:endParaRPr>
          </a:p>
        </p:txBody>
      </p:sp>
      <p:sp>
        <p:nvSpPr>
          <p:cNvPr id="4" name="Slide Image Placeholder 3">
            <a:extLst>
              <a:ext uri="{FF2B5EF4-FFF2-40B4-BE49-F238E27FC236}">
                <a16:creationId xmlns:a16="http://schemas.microsoft.com/office/drawing/2014/main" id="{0187A310-C38E-8E8A-6976-8AF350D5C905}"/>
              </a:ext>
            </a:extLst>
          </p:cNvPr>
          <p:cNvSpPr>
            <a:spLocks noGrp="1" noRot="1" noChangeAspect="1"/>
          </p:cNvSpPr>
          <p:nvPr>
            <p:ph type="sldImg"/>
          </p:nvPr>
        </p:nvSpPr>
        <p:spPr>
          <a:xfrm>
            <a:off x="1765300" y="522288"/>
            <a:ext cx="3479800" cy="26098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7"/>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 name="Google Shape;17;p47"/>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 name="Google Shape;18;p47"/>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56"/>
          <p:cNvSpPr txBox="1">
            <a:spLocks noGrp="1"/>
          </p:cNvSpPr>
          <p:nvPr>
            <p:ph type="title"/>
          </p:nvPr>
        </p:nvSpPr>
        <p:spPr>
          <a:xfrm>
            <a:off x="1075373" y="3840480"/>
            <a:ext cx="3291900" cy="4533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70" name="Google Shape;70;p56"/>
          <p:cNvSpPr>
            <a:spLocks noGrp="1"/>
          </p:cNvSpPr>
          <p:nvPr>
            <p:ph type="pic" idx="2"/>
          </p:nvPr>
        </p:nvSpPr>
        <p:spPr>
          <a:xfrm>
            <a:off x="1075373" y="490220"/>
            <a:ext cx="2469000" cy="2469000"/>
          </a:xfrm>
          <a:prstGeom prst="rect">
            <a:avLst/>
          </a:prstGeom>
          <a:noFill/>
          <a:ln>
            <a:noFill/>
          </a:ln>
        </p:spPr>
      </p:sp>
      <p:sp>
        <p:nvSpPr>
          <p:cNvPr id="71" name="Google Shape;71;p56"/>
          <p:cNvSpPr txBox="1">
            <a:spLocks noGrp="1"/>
          </p:cNvSpPr>
          <p:nvPr>
            <p:ph type="body" idx="1"/>
          </p:nvPr>
        </p:nvSpPr>
        <p:spPr>
          <a:xfrm>
            <a:off x="1075373" y="4293870"/>
            <a:ext cx="3291900" cy="6441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72" name="Google Shape;72;p56"/>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73" name="Google Shape;73;p56"/>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74" name="Google Shape;74;p56"/>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57"/>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77" name="Google Shape;77;p57"/>
          <p:cNvSpPr txBox="1">
            <a:spLocks noGrp="1"/>
          </p:cNvSpPr>
          <p:nvPr>
            <p:ph type="body" idx="1"/>
          </p:nvPr>
        </p:nvSpPr>
        <p:spPr>
          <a:xfrm rot="5400000">
            <a:off x="932880" y="621661"/>
            <a:ext cx="3620700" cy="49377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78" name="Google Shape;78;p57"/>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79" name="Google Shape;79;p57"/>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80" name="Google Shape;80;p57"/>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58"/>
          <p:cNvSpPr txBox="1">
            <a:spLocks noGrp="1"/>
          </p:cNvSpPr>
          <p:nvPr>
            <p:ph type="title"/>
          </p:nvPr>
        </p:nvSpPr>
        <p:spPr>
          <a:xfrm rot="5400000">
            <a:off x="2254230" y="1943062"/>
            <a:ext cx="4681200" cy="12345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83" name="Google Shape;83;p58"/>
          <p:cNvSpPr txBox="1">
            <a:spLocks noGrp="1"/>
          </p:cNvSpPr>
          <p:nvPr>
            <p:ph type="body" idx="1"/>
          </p:nvPr>
        </p:nvSpPr>
        <p:spPr>
          <a:xfrm rot="5400000">
            <a:off x="-260400" y="754312"/>
            <a:ext cx="4681200" cy="36120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84" name="Google Shape;84;p58"/>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85" name="Google Shape;85;p58"/>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86" name="Google Shape;86;p58"/>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p:cSld name="TITLE + SUBTITL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8"/>
          <p:cNvSpPr txBox="1">
            <a:spLocks noGrp="1"/>
          </p:cNvSpPr>
          <p:nvPr>
            <p:ph type="ctrTitle"/>
          </p:nvPr>
        </p:nvSpPr>
        <p:spPr>
          <a:xfrm>
            <a:off x="5185651" y="2462030"/>
            <a:ext cx="2660100" cy="770400"/>
          </a:xfrm>
          <a:prstGeom prst="rect">
            <a:avLst/>
          </a:prstGeom>
          <a:noFill/>
          <a:ln>
            <a:noFill/>
          </a:ln>
        </p:spPr>
        <p:txBody>
          <a:bodyPr spcFirstLastPara="1" wrap="square" lIns="60950" tIns="60950" rIns="60950" bIns="60950" anchor="b" anchorCtr="0">
            <a:noAutofit/>
          </a:bodyPr>
          <a:lstStyle>
            <a:lvl1pPr lvl="0" algn="r">
              <a:lnSpc>
                <a:spcPct val="100000"/>
              </a:lnSpc>
              <a:spcBef>
                <a:spcPts val="0"/>
              </a:spcBef>
              <a:spcAft>
                <a:spcPts val="0"/>
              </a:spcAft>
              <a:buClr>
                <a:schemeClr val="accent1"/>
              </a:buClr>
              <a:buSzPts val="2000"/>
              <a:buFont typeface="Calibri"/>
              <a:buNone/>
              <a:defRPr sz="3300">
                <a:solidFill>
                  <a:schemeClr val="accent1"/>
                </a:solidFill>
              </a:defRPr>
            </a:lvl1pPr>
            <a:lvl2pPr lvl="1" algn="r">
              <a:lnSpc>
                <a:spcPct val="100000"/>
              </a:lnSpc>
              <a:spcBef>
                <a:spcPts val="0"/>
              </a:spcBef>
              <a:spcAft>
                <a:spcPts val="0"/>
              </a:spcAft>
              <a:buSzPts val="1600"/>
              <a:buNone/>
              <a:defRPr sz="2700"/>
            </a:lvl2pPr>
            <a:lvl3pPr lvl="2" algn="r">
              <a:lnSpc>
                <a:spcPct val="100000"/>
              </a:lnSpc>
              <a:spcBef>
                <a:spcPts val="0"/>
              </a:spcBef>
              <a:spcAft>
                <a:spcPts val="0"/>
              </a:spcAft>
              <a:buSzPts val="1600"/>
              <a:buNone/>
              <a:defRPr sz="2700"/>
            </a:lvl3pPr>
            <a:lvl4pPr lvl="3" algn="r">
              <a:lnSpc>
                <a:spcPct val="100000"/>
              </a:lnSpc>
              <a:spcBef>
                <a:spcPts val="0"/>
              </a:spcBef>
              <a:spcAft>
                <a:spcPts val="0"/>
              </a:spcAft>
              <a:buSzPts val="1600"/>
              <a:buNone/>
              <a:defRPr sz="2700"/>
            </a:lvl4pPr>
            <a:lvl5pPr lvl="4" algn="r">
              <a:lnSpc>
                <a:spcPct val="100000"/>
              </a:lnSpc>
              <a:spcBef>
                <a:spcPts val="0"/>
              </a:spcBef>
              <a:spcAft>
                <a:spcPts val="0"/>
              </a:spcAft>
              <a:buSzPts val="1600"/>
              <a:buNone/>
              <a:defRPr sz="2700"/>
            </a:lvl5pPr>
            <a:lvl6pPr lvl="5" algn="r">
              <a:lnSpc>
                <a:spcPct val="100000"/>
              </a:lnSpc>
              <a:spcBef>
                <a:spcPts val="0"/>
              </a:spcBef>
              <a:spcAft>
                <a:spcPts val="0"/>
              </a:spcAft>
              <a:buSzPts val="1600"/>
              <a:buNone/>
              <a:defRPr sz="2700"/>
            </a:lvl6pPr>
            <a:lvl7pPr lvl="6" algn="r">
              <a:lnSpc>
                <a:spcPct val="100000"/>
              </a:lnSpc>
              <a:spcBef>
                <a:spcPts val="0"/>
              </a:spcBef>
              <a:spcAft>
                <a:spcPts val="0"/>
              </a:spcAft>
              <a:buSzPts val="1600"/>
              <a:buNone/>
              <a:defRPr sz="2700"/>
            </a:lvl7pPr>
            <a:lvl8pPr lvl="7" algn="r">
              <a:lnSpc>
                <a:spcPct val="100000"/>
              </a:lnSpc>
              <a:spcBef>
                <a:spcPts val="0"/>
              </a:spcBef>
              <a:spcAft>
                <a:spcPts val="0"/>
              </a:spcAft>
              <a:buSzPts val="1600"/>
              <a:buNone/>
              <a:defRPr sz="2700"/>
            </a:lvl8pPr>
            <a:lvl9pPr lvl="8" algn="r">
              <a:lnSpc>
                <a:spcPct val="100000"/>
              </a:lnSpc>
              <a:spcBef>
                <a:spcPts val="0"/>
              </a:spcBef>
              <a:spcAft>
                <a:spcPts val="0"/>
              </a:spcAft>
              <a:buSzPts val="1600"/>
              <a:buNone/>
              <a:defRPr sz="2700"/>
            </a:lvl9pPr>
          </a:lstStyle>
          <a:p>
            <a:endParaRPr/>
          </a:p>
        </p:txBody>
      </p:sp>
      <p:sp>
        <p:nvSpPr>
          <p:cNvPr id="21" name="Google Shape;21;p48"/>
          <p:cNvSpPr txBox="1">
            <a:spLocks noGrp="1"/>
          </p:cNvSpPr>
          <p:nvPr>
            <p:ph type="subTitle" idx="1"/>
          </p:nvPr>
        </p:nvSpPr>
        <p:spPr>
          <a:xfrm>
            <a:off x="3982673" y="3385500"/>
            <a:ext cx="3862800" cy="770400"/>
          </a:xfrm>
          <a:prstGeom prst="rect">
            <a:avLst/>
          </a:prstGeom>
          <a:noFill/>
          <a:ln>
            <a:noFill/>
          </a:ln>
        </p:spPr>
        <p:txBody>
          <a:bodyPr spcFirstLastPara="1" wrap="square" lIns="60950" tIns="60950" rIns="60950" bIns="60950" anchor="t" anchorCtr="0">
            <a:noAutofit/>
          </a:bodyPr>
          <a:lstStyle>
            <a:lvl1pPr lvl="0" algn="r">
              <a:lnSpc>
                <a:spcPct val="100000"/>
              </a:lnSpc>
              <a:spcBef>
                <a:spcPts val="0"/>
              </a:spcBef>
              <a:spcAft>
                <a:spcPts val="0"/>
              </a:spcAft>
              <a:buClr>
                <a:schemeClr val="dk1"/>
              </a:buClr>
              <a:buSzPts val="800"/>
              <a:buNone/>
              <a:defRPr/>
            </a:lvl1pPr>
            <a:lvl2pPr lvl="1" algn="r">
              <a:lnSpc>
                <a:spcPct val="100000"/>
              </a:lnSpc>
              <a:spcBef>
                <a:spcPts val="1800"/>
              </a:spcBef>
              <a:spcAft>
                <a:spcPts val="0"/>
              </a:spcAft>
              <a:buClr>
                <a:schemeClr val="dk1"/>
              </a:buClr>
              <a:buSzPts val="800"/>
              <a:buNone/>
              <a:defRPr/>
            </a:lvl2pPr>
            <a:lvl3pPr lvl="2" algn="r">
              <a:lnSpc>
                <a:spcPct val="100000"/>
              </a:lnSpc>
              <a:spcBef>
                <a:spcPts val="1800"/>
              </a:spcBef>
              <a:spcAft>
                <a:spcPts val="0"/>
              </a:spcAft>
              <a:buClr>
                <a:schemeClr val="dk1"/>
              </a:buClr>
              <a:buSzPts val="800"/>
              <a:buNone/>
              <a:defRPr/>
            </a:lvl3pPr>
            <a:lvl4pPr lvl="3" algn="r">
              <a:lnSpc>
                <a:spcPct val="100000"/>
              </a:lnSpc>
              <a:spcBef>
                <a:spcPts val="1800"/>
              </a:spcBef>
              <a:spcAft>
                <a:spcPts val="0"/>
              </a:spcAft>
              <a:buClr>
                <a:schemeClr val="dk1"/>
              </a:buClr>
              <a:buSzPts val="800"/>
              <a:buNone/>
              <a:defRPr/>
            </a:lvl4pPr>
            <a:lvl5pPr lvl="4" algn="r">
              <a:lnSpc>
                <a:spcPct val="100000"/>
              </a:lnSpc>
              <a:spcBef>
                <a:spcPts val="1800"/>
              </a:spcBef>
              <a:spcAft>
                <a:spcPts val="0"/>
              </a:spcAft>
              <a:buClr>
                <a:schemeClr val="dk1"/>
              </a:buClr>
              <a:buSzPts val="800"/>
              <a:buNone/>
              <a:defRPr/>
            </a:lvl5pPr>
            <a:lvl6pPr lvl="5" algn="r">
              <a:lnSpc>
                <a:spcPct val="100000"/>
              </a:lnSpc>
              <a:spcBef>
                <a:spcPts val="1800"/>
              </a:spcBef>
              <a:spcAft>
                <a:spcPts val="0"/>
              </a:spcAft>
              <a:buClr>
                <a:schemeClr val="dk1"/>
              </a:buClr>
              <a:buSzPts val="800"/>
              <a:buNone/>
              <a:defRPr/>
            </a:lvl6pPr>
            <a:lvl7pPr lvl="6" algn="r">
              <a:lnSpc>
                <a:spcPct val="100000"/>
              </a:lnSpc>
              <a:spcBef>
                <a:spcPts val="1800"/>
              </a:spcBef>
              <a:spcAft>
                <a:spcPts val="0"/>
              </a:spcAft>
              <a:buClr>
                <a:schemeClr val="dk1"/>
              </a:buClr>
              <a:buSzPts val="800"/>
              <a:buNone/>
              <a:defRPr/>
            </a:lvl7pPr>
            <a:lvl8pPr lvl="7" algn="r">
              <a:lnSpc>
                <a:spcPct val="100000"/>
              </a:lnSpc>
              <a:spcBef>
                <a:spcPts val="1800"/>
              </a:spcBef>
              <a:spcAft>
                <a:spcPts val="0"/>
              </a:spcAft>
              <a:buClr>
                <a:schemeClr val="dk1"/>
              </a:buClr>
              <a:buSzPts val="800"/>
              <a:buNone/>
              <a:defRPr/>
            </a:lvl8pPr>
            <a:lvl9pPr lvl="8" algn="r">
              <a:lnSpc>
                <a:spcPct val="100000"/>
              </a:lnSpc>
              <a:spcBef>
                <a:spcPts val="1800"/>
              </a:spcBef>
              <a:spcAft>
                <a:spcPts val="1800"/>
              </a:spcAft>
              <a:buClr>
                <a:schemeClr val="dk1"/>
              </a:buClr>
              <a:buSzPts val="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49"/>
          <p:cNvSpPr txBox="1">
            <a:spLocks noGrp="1"/>
          </p:cNvSpPr>
          <p:nvPr>
            <p:ph type="ctrTitle"/>
          </p:nvPr>
        </p:nvSpPr>
        <p:spPr>
          <a:xfrm>
            <a:off x="411480" y="1704342"/>
            <a:ext cx="4663500" cy="11760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4" name="Google Shape;24;p49"/>
          <p:cNvSpPr txBox="1">
            <a:spLocks noGrp="1"/>
          </p:cNvSpPr>
          <p:nvPr>
            <p:ph type="subTitle" idx="1"/>
          </p:nvPr>
        </p:nvSpPr>
        <p:spPr>
          <a:xfrm>
            <a:off x="822960" y="3108960"/>
            <a:ext cx="3840600" cy="1401900"/>
          </a:xfrm>
          <a:prstGeom prst="rect">
            <a:avLst/>
          </a:prstGeom>
          <a:noFill/>
          <a:ln>
            <a:noFill/>
          </a:ln>
        </p:spPr>
        <p:txBody>
          <a:bodyPr spcFirstLastPara="1" wrap="square" lIns="60950" tIns="30475" rIns="60950"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25" name="Google Shape;25;p49"/>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6" name="Google Shape;26;p49"/>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7" name="Google Shape;27;p49"/>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50"/>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0" name="Google Shape;30;p50"/>
          <p:cNvSpPr txBox="1">
            <a:spLocks noGrp="1"/>
          </p:cNvSpPr>
          <p:nvPr>
            <p:ph type="body" idx="1"/>
          </p:nvPr>
        </p:nvSpPr>
        <p:spPr>
          <a:xfrm>
            <a:off x="274320" y="1280162"/>
            <a:ext cx="4937700" cy="3620700"/>
          </a:xfrm>
          <a:prstGeom prst="rect">
            <a:avLst/>
          </a:prstGeom>
          <a:noFill/>
          <a:ln>
            <a:noFill/>
          </a:ln>
        </p:spPr>
        <p:txBody>
          <a:bodyPr spcFirstLastPara="1" wrap="square" lIns="60950" tIns="30475" rIns="60950" bIns="30475" anchor="t" anchorCtr="0">
            <a:normAutofit/>
          </a:bodyPr>
          <a:lstStyle>
            <a:lvl1pPr marL="457200" lvl="0" indent="-304800" algn="l">
              <a:lnSpc>
                <a:spcPct val="100000"/>
              </a:lnSpc>
              <a:spcBef>
                <a:spcPts val="200"/>
              </a:spcBef>
              <a:spcAft>
                <a:spcPts val="0"/>
              </a:spcAft>
              <a:buClr>
                <a:schemeClr val="dk1"/>
              </a:buClr>
              <a:buSzPts val="1200"/>
              <a:buChar char="•"/>
              <a:defRPr/>
            </a:lvl1pPr>
            <a:lvl2pPr marL="914400" lvl="1" indent="-304800" algn="l">
              <a:lnSpc>
                <a:spcPct val="100000"/>
              </a:lnSpc>
              <a:spcBef>
                <a:spcPts val="200"/>
              </a:spcBef>
              <a:spcAft>
                <a:spcPts val="0"/>
              </a:spcAft>
              <a:buClr>
                <a:schemeClr val="dk1"/>
              </a:buClr>
              <a:buSzPts val="1200"/>
              <a:buChar char="–"/>
              <a:defRPr/>
            </a:lvl2pPr>
            <a:lvl3pPr marL="1371600" lvl="2" indent="-304800" algn="l">
              <a:lnSpc>
                <a:spcPct val="100000"/>
              </a:lnSpc>
              <a:spcBef>
                <a:spcPts val="200"/>
              </a:spcBef>
              <a:spcAft>
                <a:spcPts val="0"/>
              </a:spcAft>
              <a:buClr>
                <a:schemeClr val="dk1"/>
              </a:buClr>
              <a:buSzPts val="1200"/>
              <a:buChar char="•"/>
              <a:defRPr/>
            </a:lvl3pPr>
            <a:lvl4pPr marL="1828800" lvl="3" indent="-304800" algn="l">
              <a:lnSpc>
                <a:spcPct val="100000"/>
              </a:lnSpc>
              <a:spcBef>
                <a:spcPts val="200"/>
              </a:spcBef>
              <a:spcAft>
                <a:spcPts val="0"/>
              </a:spcAft>
              <a:buClr>
                <a:schemeClr val="dk1"/>
              </a:buClr>
              <a:buSzPts val="1200"/>
              <a:buChar char="–"/>
              <a:defRPr/>
            </a:lvl4pPr>
            <a:lvl5pPr marL="2286000" lvl="4" indent="-304800" algn="l">
              <a:lnSpc>
                <a:spcPct val="100000"/>
              </a:lnSpc>
              <a:spcBef>
                <a:spcPts val="200"/>
              </a:spcBef>
              <a:spcAft>
                <a:spcPts val="0"/>
              </a:spcAft>
              <a:buClr>
                <a:schemeClr val="dk1"/>
              </a:buClr>
              <a:buSzPts val="1200"/>
              <a:buChar char="»"/>
              <a:defRPr/>
            </a:lvl5pPr>
            <a:lvl6pPr marL="2743200" lvl="5" indent="-304800" algn="l">
              <a:lnSpc>
                <a:spcPct val="100000"/>
              </a:lnSpc>
              <a:spcBef>
                <a:spcPts val="200"/>
              </a:spcBef>
              <a:spcAft>
                <a:spcPts val="0"/>
              </a:spcAft>
              <a:buClr>
                <a:schemeClr val="dk1"/>
              </a:buClr>
              <a:buSzPts val="1200"/>
              <a:buChar char="•"/>
              <a:defRPr/>
            </a:lvl6pPr>
            <a:lvl7pPr marL="3200400" lvl="6" indent="-304800" algn="l">
              <a:lnSpc>
                <a:spcPct val="100000"/>
              </a:lnSpc>
              <a:spcBef>
                <a:spcPts val="200"/>
              </a:spcBef>
              <a:spcAft>
                <a:spcPts val="0"/>
              </a:spcAft>
              <a:buClr>
                <a:schemeClr val="dk1"/>
              </a:buClr>
              <a:buSzPts val="1200"/>
              <a:buChar char="•"/>
              <a:defRPr/>
            </a:lvl7pPr>
            <a:lvl8pPr marL="3657600" lvl="7" indent="-304800" algn="l">
              <a:lnSpc>
                <a:spcPct val="100000"/>
              </a:lnSpc>
              <a:spcBef>
                <a:spcPts val="200"/>
              </a:spcBef>
              <a:spcAft>
                <a:spcPts val="0"/>
              </a:spcAft>
              <a:buClr>
                <a:schemeClr val="dk1"/>
              </a:buClr>
              <a:buSzPts val="1200"/>
              <a:buChar char="•"/>
              <a:defRPr/>
            </a:lvl8pPr>
            <a:lvl9pPr marL="4114800" lvl="8" indent="-304800" algn="l">
              <a:lnSpc>
                <a:spcPct val="100000"/>
              </a:lnSpc>
              <a:spcBef>
                <a:spcPts val="200"/>
              </a:spcBef>
              <a:spcAft>
                <a:spcPts val="0"/>
              </a:spcAft>
              <a:buClr>
                <a:schemeClr val="dk1"/>
              </a:buClr>
              <a:buSzPts val="1200"/>
              <a:buChar char="•"/>
              <a:defRPr/>
            </a:lvl9pPr>
          </a:lstStyle>
          <a:p>
            <a:endParaRPr/>
          </a:p>
        </p:txBody>
      </p:sp>
      <p:sp>
        <p:nvSpPr>
          <p:cNvPr id="31" name="Google Shape;31;p50"/>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2" name="Google Shape;32;p50"/>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3" name="Google Shape;33;p50"/>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433388" y="3525522"/>
            <a:ext cx="4663500" cy="1089600"/>
          </a:xfrm>
          <a:prstGeom prst="rect">
            <a:avLst/>
          </a:prstGeom>
          <a:noFill/>
          <a:ln>
            <a:noFill/>
          </a:ln>
        </p:spPr>
        <p:txBody>
          <a:bodyPr spcFirstLastPara="1" wrap="square" lIns="60950" tIns="30475" rIns="60950"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6" name="Google Shape;36;p51"/>
          <p:cNvSpPr txBox="1">
            <a:spLocks noGrp="1"/>
          </p:cNvSpPr>
          <p:nvPr>
            <p:ph type="body" idx="1"/>
          </p:nvPr>
        </p:nvSpPr>
        <p:spPr>
          <a:xfrm>
            <a:off x="433388" y="2325372"/>
            <a:ext cx="4663500" cy="12000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200"/>
              </a:spcBef>
              <a:spcAft>
                <a:spcPts val="0"/>
              </a:spcAft>
              <a:buClr>
                <a:srgbClr val="888888"/>
              </a:buClr>
              <a:buSzPts val="1200"/>
              <a:buNone/>
              <a:defRPr sz="1200">
                <a:solidFill>
                  <a:srgbClr val="888888"/>
                </a:solidFill>
              </a:defRPr>
            </a:lvl2pPr>
            <a:lvl3pPr marL="1371600" lvl="2" indent="-228600" algn="l">
              <a:lnSpc>
                <a:spcPct val="100000"/>
              </a:lnSpc>
              <a:spcBef>
                <a:spcPts val="200"/>
              </a:spcBef>
              <a:spcAft>
                <a:spcPts val="0"/>
              </a:spcAft>
              <a:buClr>
                <a:srgbClr val="888888"/>
              </a:buClr>
              <a:buSzPts val="1100"/>
              <a:buNone/>
              <a:defRPr sz="1100">
                <a:solidFill>
                  <a:srgbClr val="888888"/>
                </a:solidFill>
              </a:defRPr>
            </a:lvl3pPr>
            <a:lvl4pPr marL="1828800" lvl="3" indent="-228600" algn="l">
              <a:lnSpc>
                <a:spcPct val="100000"/>
              </a:lnSpc>
              <a:spcBef>
                <a:spcPts val="200"/>
              </a:spcBef>
              <a:spcAft>
                <a:spcPts val="0"/>
              </a:spcAft>
              <a:buClr>
                <a:srgbClr val="888888"/>
              </a:buClr>
              <a:buSzPts val="900"/>
              <a:buNone/>
              <a:defRPr sz="900">
                <a:solidFill>
                  <a:srgbClr val="888888"/>
                </a:solidFill>
              </a:defRPr>
            </a:lvl4pPr>
            <a:lvl5pPr marL="2286000" lvl="4" indent="-228600" algn="l">
              <a:lnSpc>
                <a:spcPct val="100000"/>
              </a:lnSpc>
              <a:spcBef>
                <a:spcPts val="200"/>
              </a:spcBef>
              <a:spcAft>
                <a:spcPts val="0"/>
              </a:spcAft>
              <a:buClr>
                <a:srgbClr val="888888"/>
              </a:buClr>
              <a:buSzPts val="900"/>
              <a:buNone/>
              <a:defRPr sz="900">
                <a:solidFill>
                  <a:srgbClr val="888888"/>
                </a:solidFill>
              </a:defRPr>
            </a:lvl5pPr>
            <a:lvl6pPr marL="2743200" lvl="5" indent="-228600" algn="l">
              <a:lnSpc>
                <a:spcPct val="100000"/>
              </a:lnSpc>
              <a:spcBef>
                <a:spcPts val="200"/>
              </a:spcBef>
              <a:spcAft>
                <a:spcPts val="0"/>
              </a:spcAft>
              <a:buClr>
                <a:srgbClr val="888888"/>
              </a:buClr>
              <a:buSzPts val="900"/>
              <a:buNone/>
              <a:defRPr sz="900">
                <a:solidFill>
                  <a:srgbClr val="888888"/>
                </a:solidFill>
              </a:defRPr>
            </a:lvl6pPr>
            <a:lvl7pPr marL="3200400" lvl="6" indent="-228600" algn="l">
              <a:lnSpc>
                <a:spcPct val="100000"/>
              </a:lnSpc>
              <a:spcBef>
                <a:spcPts val="200"/>
              </a:spcBef>
              <a:spcAft>
                <a:spcPts val="0"/>
              </a:spcAft>
              <a:buClr>
                <a:srgbClr val="888888"/>
              </a:buClr>
              <a:buSzPts val="900"/>
              <a:buNone/>
              <a:defRPr sz="900">
                <a:solidFill>
                  <a:srgbClr val="888888"/>
                </a:solidFill>
              </a:defRPr>
            </a:lvl7pPr>
            <a:lvl8pPr marL="3657600" lvl="7" indent="-228600" algn="l">
              <a:lnSpc>
                <a:spcPct val="100000"/>
              </a:lnSpc>
              <a:spcBef>
                <a:spcPts val="200"/>
              </a:spcBef>
              <a:spcAft>
                <a:spcPts val="0"/>
              </a:spcAft>
              <a:buClr>
                <a:srgbClr val="888888"/>
              </a:buClr>
              <a:buSzPts val="900"/>
              <a:buNone/>
              <a:defRPr sz="900">
                <a:solidFill>
                  <a:srgbClr val="888888"/>
                </a:solidFill>
              </a:defRPr>
            </a:lvl8pPr>
            <a:lvl9pPr marL="4114800" lvl="8" indent="-228600" algn="l">
              <a:lnSpc>
                <a:spcPct val="100000"/>
              </a:lnSpc>
              <a:spcBef>
                <a:spcPts val="200"/>
              </a:spcBef>
              <a:spcAft>
                <a:spcPts val="0"/>
              </a:spcAft>
              <a:buClr>
                <a:srgbClr val="888888"/>
              </a:buClr>
              <a:buSzPts val="900"/>
              <a:buNone/>
              <a:defRPr sz="900">
                <a:solidFill>
                  <a:srgbClr val="888888"/>
                </a:solidFill>
              </a:defRPr>
            </a:lvl9pPr>
          </a:lstStyle>
          <a:p>
            <a:endParaRPr/>
          </a:p>
        </p:txBody>
      </p:sp>
      <p:sp>
        <p:nvSpPr>
          <p:cNvPr id="37" name="Google Shape;37;p51"/>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8" name="Google Shape;38;p51"/>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39" name="Google Shape;39;p51"/>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2"/>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2" name="Google Shape;42;p52"/>
          <p:cNvSpPr txBox="1">
            <a:spLocks noGrp="1"/>
          </p:cNvSpPr>
          <p:nvPr>
            <p:ph type="body" idx="1"/>
          </p:nvPr>
        </p:nvSpPr>
        <p:spPr>
          <a:xfrm>
            <a:off x="274320" y="1280162"/>
            <a:ext cx="2423100" cy="36207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43" name="Google Shape;43;p52"/>
          <p:cNvSpPr txBox="1">
            <a:spLocks noGrp="1"/>
          </p:cNvSpPr>
          <p:nvPr>
            <p:ph type="body" idx="2"/>
          </p:nvPr>
        </p:nvSpPr>
        <p:spPr>
          <a:xfrm>
            <a:off x="2788920" y="1280162"/>
            <a:ext cx="2423100" cy="3620700"/>
          </a:xfrm>
          <a:prstGeom prst="rect">
            <a:avLst/>
          </a:prstGeom>
          <a:noFill/>
          <a:ln>
            <a:noFill/>
          </a:ln>
        </p:spPr>
        <p:txBody>
          <a:bodyPr spcFirstLastPara="1" wrap="square" lIns="60950" tIns="30475" rIns="60950"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44" name="Google Shape;44;p52"/>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5" name="Google Shape;45;p52"/>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6" name="Google Shape;46;p52"/>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53"/>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49" name="Google Shape;49;p53"/>
          <p:cNvSpPr txBox="1">
            <a:spLocks noGrp="1"/>
          </p:cNvSpPr>
          <p:nvPr>
            <p:ph type="body" idx="1"/>
          </p:nvPr>
        </p:nvSpPr>
        <p:spPr>
          <a:xfrm>
            <a:off x="274321" y="1228090"/>
            <a:ext cx="2424000" cy="5121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50" name="Google Shape;50;p53"/>
          <p:cNvSpPr txBox="1">
            <a:spLocks noGrp="1"/>
          </p:cNvSpPr>
          <p:nvPr>
            <p:ph type="body" idx="2"/>
          </p:nvPr>
        </p:nvSpPr>
        <p:spPr>
          <a:xfrm>
            <a:off x="274321" y="1739900"/>
            <a:ext cx="2424000" cy="31611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51" name="Google Shape;51;p53"/>
          <p:cNvSpPr txBox="1">
            <a:spLocks noGrp="1"/>
          </p:cNvSpPr>
          <p:nvPr>
            <p:ph type="body" idx="3"/>
          </p:nvPr>
        </p:nvSpPr>
        <p:spPr>
          <a:xfrm>
            <a:off x="2787016" y="1228090"/>
            <a:ext cx="2425200" cy="512100"/>
          </a:xfrm>
          <a:prstGeom prst="rect">
            <a:avLst/>
          </a:prstGeom>
          <a:noFill/>
          <a:ln>
            <a:noFill/>
          </a:ln>
        </p:spPr>
        <p:txBody>
          <a:bodyPr spcFirstLastPara="1" wrap="square" lIns="60950" tIns="30475" rIns="60950"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200"/>
              </a:spcBef>
              <a:spcAft>
                <a:spcPts val="0"/>
              </a:spcAft>
              <a:buClr>
                <a:schemeClr val="dk1"/>
              </a:buClr>
              <a:buSzPts val="1200"/>
              <a:buNone/>
              <a:defRPr sz="1200" b="1"/>
            </a:lvl3pPr>
            <a:lvl4pPr marL="1828800" lvl="3" indent="-228600" algn="l">
              <a:lnSpc>
                <a:spcPct val="100000"/>
              </a:lnSpc>
              <a:spcBef>
                <a:spcPts val="200"/>
              </a:spcBef>
              <a:spcAft>
                <a:spcPts val="0"/>
              </a:spcAft>
              <a:buClr>
                <a:schemeClr val="dk1"/>
              </a:buClr>
              <a:buSzPts val="1100"/>
              <a:buNone/>
              <a:defRPr sz="1100" b="1"/>
            </a:lvl4pPr>
            <a:lvl5pPr marL="2286000" lvl="4" indent="-228600" algn="l">
              <a:lnSpc>
                <a:spcPct val="100000"/>
              </a:lnSpc>
              <a:spcBef>
                <a:spcPts val="200"/>
              </a:spcBef>
              <a:spcAft>
                <a:spcPts val="0"/>
              </a:spcAft>
              <a:buClr>
                <a:schemeClr val="dk1"/>
              </a:buClr>
              <a:buSzPts val="1100"/>
              <a:buNone/>
              <a:defRPr sz="1100" b="1"/>
            </a:lvl5pPr>
            <a:lvl6pPr marL="2743200" lvl="5" indent="-228600" algn="l">
              <a:lnSpc>
                <a:spcPct val="100000"/>
              </a:lnSpc>
              <a:spcBef>
                <a:spcPts val="200"/>
              </a:spcBef>
              <a:spcAft>
                <a:spcPts val="0"/>
              </a:spcAft>
              <a:buClr>
                <a:schemeClr val="dk1"/>
              </a:buClr>
              <a:buSzPts val="1100"/>
              <a:buNone/>
              <a:defRPr sz="1100" b="1"/>
            </a:lvl6pPr>
            <a:lvl7pPr marL="3200400" lvl="6" indent="-228600" algn="l">
              <a:lnSpc>
                <a:spcPct val="100000"/>
              </a:lnSpc>
              <a:spcBef>
                <a:spcPts val="200"/>
              </a:spcBef>
              <a:spcAft>
                <a:spcPts val="0"/>
              </a:spcAft>
              <a:buClr>
                <a:schemeClr val="dk1"/>
              </a:buClr>
              <a:buSzPts val="1100"/>
              <a:buNone/>
              <a:defRPr sz="1100" b="1"/>
            </a:lvl7pPr>
            <a:lvl8pPr marL="3657600" lvl="7" indent="-228600" algn="l">
              <a:lnSpc>
                <a:spcPct val="100000"/>
              </a:lnSpc>
              <a:spcBef>
                <a:spcPts val="200"/>
              </a:spcBef>
              <a:spcAft>
                <a:spcPts val="0"/>
              </a:spcAft>
              <a:buClr>
                <a:schemeClr val="dk1"/>
              </a:buClr>
              <a:buSzPts val="1100"/>
              <a:buNone/>
              <a:defRPr sz="1100" b="1"/>
            </a:lvl8pPr>
            <a:lvl9pPr marL="4114800" lvl="8" indent="-228600" algn="l">
              <a:lnSpc>
                <a:spcPct val="100000"/>
              </a:lnSpc>
              <a:spcBef>
                <a:spcPts val="200"/>
              </a:spcBef>
              <a:spcAft>
                <a:spcPts val="0"/>
              </a:spcAft>
              <a:buClr>
                <a:schemeClr val="dk1"/>
              </a:buClr>
              <a:buSzPts val="1100"/>
              <a:buNone/>
              <a:defRPr sz="1100" b="1"/>
            </a:lvl9pPr>
          </a:lstStyle>
          <a:p>
            <a:endParaRPr/>
          </a:p>
        </p:txBody>
      </p:sp>
      <p:sp>
        <p:nvSpPr>
          <p:cNvPr id="52" name="Google Shape;52;p53"/>
          <p:cNvSpPr txBox="1">
            <a:spLocks noGrp="1"/>
          </p:cNvSpPr>
          <p:nvPr>
            <p:ph type="body" idx="4"/>
          </p:nvPr>
        </p:nvSpPr>
        <p:spPr>
          <a:xfrm>
            <a:off x="2787016" y="1739900"/>
            <a:ext cx="2425200" cy="3161100"/>
          </a:xfrm>
          <a:prstGeom prst="rect">
            <a:avLst/>
          </a:prstGeom>
          <a:noFill/>
          <a:ln>
            <a:noFill/>
          </a:ln>
        </p:spPr>
        <p:txBody>
          <a:bodyPr spcFirstLastPara="1" wrap="square" lIns="60950" tIns="30475" rIns="60950"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200"/>
              </a:spcBef>
              <a:spcAft>
                <a:spcPts val="0"/>
              </a:spcAft>
              <a:buClr>
                <a:schemeClr val="dk1"/>
              </a:buClr>
              <a:buSzPts val="1200"/>
              <a:buChar char="•"/>
              <a:defRPr sz="1200"/>
            </a:lvl3pPr>
            <a:lvl4pPr marL="1828800" lvl="3" indent="-298450" algn="l">
              <a:lnSpc>
                <a:spcPct val="100000"/>
              </a:lnSpc>
              <a:spcBef>
                <a:spcPts val="200"/>
              </a:spcBef>
              <a:spcAft>
                <a:spcPts val="0"/>
              </a:spcAft>
              <a:buClr>
                <a:schemeClr val="dk1"/>
              </a:buClr>
              <a:buSzPts val="1100"/>
              <a:buChar char="–"/>
              <a:defRPr sz="1100"/>
            </a:lvl4pPr>
            <a:lvl5pPr marL="2286000" lvl="4" indent="-298450" algn="l">
              <a:lnSpc>
                <a:spcPct val="100000"/>
              </a:lnSpc>
              <a:spcBef>
                <a:spcPts val="200"/>
              </a:spcBef>
              <a:spcAft>
                <a:spcPts val="0"/>
              </a:spcAft>
              <a:buClr>
                <a:schemeClr val="dk1"/>
              </a:buClr>
              <a:buSzPts val="1100"/>
              <a:buChar char="»"/>
              <a:defRPr sz="1100"/>
            </a:lvl5pPr>
            <a:lvl6pPr marL="2743200" lvl="5" indent="-298450" algn="l">
              <a:lnSpc>
                <a:spcPct val="100000"/>
              </a:lnSpc>
              <a:spcBef>
                <a:spcPts val="200"/>
              </a:spcBef>
              <a:spcAft>
                <a:spcPts val="0"/>
              </a:spcAft>
              <a:buClr>
                <a:schemeClr val="dk1"/>
              </a:buClr>
              <a:buSzPts val="1100"/>
              <a:buChar char="•"/>
              <a:defRPr sz="1100"/>
            </a:lvl6pPr>
            <a:lvl7pPr marL="3200400" lvl="6" indent="-298450" algn="l">
              <a:lnSpc>
                <a:spcPct val="100000"/>
              </a:lnSpc>
              <a:spcBef>
                <a:spcPts val="200"/>
              </a:spcBef>
              <a:spcAft>
                <a:spcPts val="0"/>
              </a:spcAft>
              <a:buClr>
                <a:schemeClr val="dk1"/>
              </a:buClr>
              <a:buSzPts val="1100"/>
              <a:buChar char="•"/>
              <a:defRPr sz="1100"/>
            </a:lvl7pPr>
            <a:lvl8pPr marL="3657600" lvl="7" indent="-298450" algn="l">
              <a:lnSpc>
                <a:spcPct val="100000"/>
              </a:lnSpc>
              <a:spcBef>
                <a:spcPts val="200"/>
              </a:spcBef>
              <a:spcAft>
                <a:spcPts val="0"/>
              </a:spcAft>
              <a:buClr>
                <a:schemeClr val="dk1"/>
              </a:buClr>
              <a:buSzPts val="1100"/>
              <a:buChar char="•"/>
              <a:defRPr sz="1100"/>
            </a:lvl8pPr>
            <a:lvl9pPr marL="4114800" lvl="8" indent="-298450" algn="l">
              <a:lnSpc>
                <a:spcPct val="100000"/>
              </a:lnSpc>
              <a:spcBef>
                <a:spcPts val="200"/>
              </a:spcBef>
              <a:spcAft>
                <a:spcPts val="0"/>
              </a:spcAft>
              <a:buClr>
                <a:schemeClr val="dk1"/>
              </a:buClr>
              <a:buSzPts val="1100"/>
              <a:buChar char="•"/>
              <a:defRPr sz="1100"/>
            </a:lvl9pPr>
          </a:lstStyle>
          <a:p>
            <a:endParaRPr/>
          </a:p>
        </p:txBody>
      </p:sp>
      <p:sp>
        <p:nvSpPr>
          <p:cNvPr id="53" name="Google Shape;53;p53"/>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4" name="Google Shape;54;p53"/>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5" name="Google Shape;55;p53"/>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54"/>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8" name="Google Shape;58;p54"/>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59" name="Google Shape;59;p54"/>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60" name="Google Shape;60;p54"/>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55"/>
          <p:cNvSpPr txBox="1">
            <a:spLocks noGrp="1"/>
          </p:cNvSpPr>
          <p:nvPr>
            <p:ph type="title"/>
          </p:nvPr>
        </p:nvSpPr>
        <p:spPr>
          <a:xfrm>
            <a:off x="274321" y="218440"/>
            <a:ext cx="1805100" cy="929700"/>
          </a:xfrm>
          <a:prstGeom prst="rect">
            <a:avLst/>
          </a:prstGeom>
          <a:noFill/>
          <a:ln>
            <a:noFill/>
          </a:ln>
        </p:spPr>
        <p:txBody>
          <a:bodyPr spcFirstLastPara="1" wrap="square" lIns="60950" tIns="30475" rIns="60950"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63" name="Google Shape;63;p55"/>
          <p:cNvSpPr txBox="1">
            <a:spLocks noGrp="1"/>
          </p:cNvSpPr>
          <p:nvPr>
            <p:ph type="body" idx="1"/>
          </p:nvPr>
        </p:nvSpPr>
        <p:spPr>
          <a:xfrm>
            <a:off x="2145030" y="218442"/>
            <a:ext cx="3067200" cy="4682400"/>
          </a:xfrm>
          <a:prstGeom prst="rect">
            <a:avLst/>
          </a:prstGeom>
          <a:noFill/>
          <a:ln>
            <a:noFill/>
          </a:ln>
        </p:spPr>
        <p:txBody>
          <a:bodyPr spcFirstLastPara="1" wrap="square" lIns="60950" tIns="30475" rIns="60950"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64" name="Google Shape;64;p55"/>
          <p:cNvSpPr txBox="1">
            <a:spLocks noGrp="1"/>
          </p:cNvSpPr>
          <p:nvPr>
            <p:ph type="body" idx="2"/>
          </p:nvPr>
        </p:nvSpPr>
        <p:spPr>
          <a:xfrm>
            <a:off x="274321" y="1148082"/>
            <a:ext cx="1805100" cy="3753300"/>
          </a:xfrm>
          <a:prstGeom prst="rect">
            <a:avLst/>
          </a:prstGeom>
          <a:noFill/>
          <a:ln>
            <a:noFill/>
          </a:ln>
        </p:spPr>
        <p:txBody>
          <a:bodyPr spcFirstLastPara="1" wrap="square" lIns="60950" tIns="30475" rIns="60950" bIns="30475" anchor="t" anchorCtr="0">
            <a:normAutofit/>
          </a:bodyPr>
          <a:lstStyle>
            <a:lvl1pPr marL="457200" lvl="0" indent="-228600" algn="l">
              <a:lnSpc>
                <a:spcPct val="100000"/>
              </a:lnSpc>
              <a:spcBef>
                <a:spcPts val="200"/>
              </a:spcBef>
              <a:spcAft>
                <a:spcPts val="0"/>
              </a:spcAft>
              <a:buClr>
                <a:schemeClr val="dk1"/>
              </a:buClr>
              <a:buSzPts val="900"/>
              <a:buNone/>
              <a:defRPr sz="900"/>
            </a:lvl1pPr>
            <a:lvl2pPr marL="914400" lvl="1" indent="-228600" algn="l">
              <a:lnSpc>
                <a:spcPct val="100000"/>
              </a:lnSpc>
              <a:spcBef>
                <a:spcPts val="2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600"/>
              <a:buNone/>
              <a:defRPr sz="600"/>
            </a:lvl4pPr>
            <a:lvl5pPr marL="2286000" lvl="4" indent="-228600" algn="l">
              <a:lnSpc>
                <a:spcPct val="100000"/>
              </a:lnSpc>
              <a:spcBef>
                <a:spcPts val="100"/>
              </a:spcBef>
              <a:spcAft>
                <a:spcPts val="0"/>
              </a:spcAft>
              <a:buClr>
                <a:schemeClr val="dk1"/>
              </a:buClr>
              <a:buSzPts val="600"/>
              <a:buNone/>
              <a:defRPr sz="600"/>
            </a:lvl5pPr>
            <a:lvl6pPr marL="2743200" lvl="5" indent="-228600" algn="l">
              <a:lnSpc>
                <a:spcPct val="100000"/>
              </a:lnSpc>
              <a:spcBef>
                <a:spcPts val="100"/>
              </a:spcBef>
              <a:spcAft>
                <a:spcPts val="0"/>
              </a:spcAft>
              <a:buClr>
                <a:schemeClr val="dk1"/>
              </a:buClr>
              <a:buSzPts val="600"/>
              <a:buNone/>
              <a:defRPr sz="600"/>
            </a:lvl6pPr>
            <a:lvl7pPr marL="3200400" lvl="6" indent="-228600" algn="l">
              <a:lnSpc>
                <a:spcPct val="100000"/>
              </a:lnSpc>
              <a:spcBef>
                <a:spcPts val="100"/>
              </a:spcBef>
              <a:spcAft>
                <a:spcPts val="0"/>
              </a:spcAft>
              <a:buClr>
                <a:schemeClr val="dk1"/>
              </a:buClr>
              <a:buSzPts val="600"/>
              <a:buNone/>
              <a:defRPr sz="600"/>
            </a:lvl7pPr>
            <a:lvl8pPr marL="3657600" lvl="7" indent="-228600" algn="l">
              <a:lnSpc>
                <a:spcPct val="100000"/>
              </a:lnSpc>
              <a:spcBef>
                <a:spcPts val="100"/>
              </a:spcBef>
              <a:spcAft>
                <a:spcPts val="0"/>
              </a:spcAft>
              <a:buClr>
                <a:schemeClr val="dk1"/>
              </a:buClr>
              <a:buSzPts val="600"/>
              <a:buNone/>
              <a:defRPr sz="600"/>
            </a:lvl8pPr>
            <a:lvl9pPr marL="4114800" lvl="8" indent="-228600" algn="l">
              <a:lnSpc>
                <a:spcPct val="100000"/>
              </a:lnSpc>
              <a:spcBef>
                <a:spcPts val="100"/>
              </a:spcBef>
              <a:spcAft>
                <a:spcPts val="0"/>
              </a:spcAft>
              <a:buClr>
                <a:schemeClr val="dk1"/>
              </a:buClr>
              <a:buSzPts val="600"/>
              <a:buNone/>
              <a:defRPr sz="600"/>
            </a:lvl9pPr>
          </a:lstStyle>
          <a:p>
            <a:endParaRPr/>
          </a:p>
        </p:txBody>
      </p:sp>
      <p:sp>
        <p:nvSpPr>
          <p:cNvPr id="65" name="Google Shape;65;p55"/>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66" name="Google Shape;66;p55"/>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67" name="Google Shape;67;p55"/>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274320" y="219710"/>
            <a:ext cx="4937700" cy="914400"/>
          </a:xfrm>
          <a:prstGeom prst="rect">
            <a:avLst/>
          </a:prstGeom>
          <a:noFill/>
          <a:ln>
            <a:noFill/>
          </a:ln>
        </p:spPr>
        <p:txBody>
          <a:bodyPr spcFirstLastPara="1" wrap="square" lIns="60950" tIns="30475" rIns="60950"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274320" y="1280162"/>
            <a:ext cx="4937700" cy="3620700"/>
          </a:xfrm>
          <a:prstGeom prst="rect">
            <a:avLst/>
          </a:prstGeom>
          <a:noFill/>
          <a:ln>
            <a:noFill/>
          </a:ln>
        </p:spPr>
        <p:txBody>
          <a:bodyPr spcFirstLastPara="1" wrap="square" lIns="60950" tIns="30475" rIns="60950"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274320" y="5085082"/>
            <a:ext cx="1280100" cy="2925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1874520" y="5085082"/>
            <a:ext cx="1737300" cy="2925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3931920" y="5085082"/>
            <a:ext cx="1280100" cy="292500"/>
          </a:xfrm>
          <a:prstGeom prst="rect">
            <a:avLst/>
          </a:prstGeom>
          <a:noFill/>
          <a:ln>
            <a:noFill/>
          </a:ln>
        </p:spPr>
        <p:txBody>
          <a:bodyPr spcFirstLastPara="1" wrap="square" lIns="60950" tIns="30475" rIns="60950"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jp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KxtThBTf0sI"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4180185" y="6038260"/>
            <a:ext cx="4963800" cy="807900"/>
          </a:xfrm>
          <a:prstGeom prst="rect">
            <a:avLst/>
          </a:prstGeom>
          <a:solidFill>
            <a:srgbClr val="C29A7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96" name="Google Shape;96;p2"/>
          <p:cNvPicPr preferRelativeResize="0"/>
          <p:nvPr/>
        </p:nvPicPr>
        <p:blipFill rotWithShape="1">
          <a:blip r:embed="rId3">
            <a:alphaModFix/>
          </a:blip>
          <a:srcRect/>
          <a:stretch/>
        </p:blipFill>
        <p:spPr>
          <a:xfrm>
            <a:off x="4462501" y="6097501"/>
            <a:ext cx="646925" cy="646924"/>
          </a:xfrm>
          <a:prstGeom prst="rect">
            <a:avLst/>
          </a:prstGeom>
          <a:noFill/>
          <a:ln>
            <a:noFill/>
          </a:ln>
        </p:spPr>
      </p:pic>
      <p:sp>
        <p:nvSpPr>
          <p:cNvPr id="97" name="Google Shape;97;p2"/>
          <p:cNvSpPr txBox="1"/>
          <p:nvPr/>
        </p:nvSpPr>
        <p:spPr>
          <a:xfrm>
            <a:off x="2916125" y="248100"/>
            <a:ext cx="5852400" cy="2495100"/>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3900"/>
              <a:buFont typeface="Arial"/>
              <a:buNone/>
            </a:pPr>
            <a:r>
              <a:rPr lang="en-US" sz="3900" b="1" i="0" u="none" strike="noStrike" cap="none">
                <a:solidFill>
                  <a:srgbClr val="C29A74"/>
                </a:solidFill>
                <a:latin typeface="Rockwell"/>
                <a:ea typeface="Rockwell"/>
                <a:cs typeface="Rockwell"/>
                <a:sym typeface="Rockwell"/>
              </a:rPr>
              <a:t>THE SLEEPY LAGOON</a:t>
            </a:r>
            <a:r>
              <a:rPr lang="en-US" sz="4500" b="1" i="0" u="none" strike="noStrike" cap="none">
                <a:solidFill>
                  <a:srgbClr val="C29A74"/>
                </a:solidFill>
                <a:latin typeface="Rockwell"/>
                <a:ea typeface="Rockwell"/>
                <a:cs typeface="Rockwell"/>
                <a:sym typeface="Rockwell"/>
              </a:rPr>
              <a:t> </a:t>
            </a:r>
            <a:endParaRPr sz="400" b="0" i="0" u="none" strike="noStrike" cap="none">
              <a:solidFill>
                <a:srgbClr val="000000"/>
              </a:solidFill>
              <a:latin typeface="Arial"/>
              <a:ea typeface="Arial"/>
              <a:cs typeface="Arial"/>
              <a:sym typeface="Arial"/>
            </a:endParaRPr>
          </a:p>
          <a:p>
            <a:pPr marL="0" marR="0" lvl="0" indent="0" algn="l" rtl="0">
              <a:lnSpc>
                <a:spcPct val="103965"/>
              </a:lnSpc>
              <a:spcBef>
                <a:spcPts val="0"/>
              </a:spcBef>
              <a:spcAft>
                <a:spcPts val="0"/>
              </a:spcAft>
              <a:buClr>
                <a:srgbClr val="000000"/>
              </a:buClr>
              <a:buSzPts val="5300"/>
              <a:buFont typeface="Arial"/>
              <a:buNone/>
            </a:pPr>
            <a:r>
              <a:rPr lang="en-US" sz="5300" b="1" i="0" u="none" strike="noStrike" cap="none">
                <a:solidFill>
                  <a:srgbClr val="0292B7"/>
                </a:solidFill>
                <a:latin typeface="Rockwell"/>
                <a:ea typeface="Rockwell"/>
                <a:cs typeface="Rockwell"/>
                <a:sym typeface="Rockwell"/>
              </a:rPr>
              <a:t>ZOOT SUIT TRIAL</a:t>
            </a:r>
            <a:endParaRPr sz="400" b="0" i="0" u="none" strike="noStrike" cap="none">
              <a:solidFill>
                <a:srgbClr val="000000"/>
              </a:solidFill>
              <a:latin typeface="Arial"/>
              <a:ea typeface="Arial"/>
              <a:cs typeface="Arial"/>
              <a:sym typeface="Arial"/>
            </a:endParaRPr>
          </a:p>
        </p:txBody>
      </p:sp>
      <p:sp>
        <p:nvSpPr>
          <p:cNvPr id="98" name="Google Shape;98;p2"/>
          <p:cNvSpPr txBox="1"/>
          <p:nvPr/>
        </p:nvSpPr>
        <p:spPr>
          <a:xfrm>
            <a:off x="5109425" y="6202040"/>
            <a:ext cx="3948000" cy="480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300"/>
              <a:buFont typeface="Arial"/>
              <a:buNone/>
            </a:pPr>
            <a:r>
              <a:rPr lang="en-US" sz="1300" b="0" i="0" u="none" strike="noStrike" cap="none">
                <a:solidFill>
                  <a:srgbClr val="000000"/>
                </a:solidFill>
                <a:latin typeface="Open Sans"/>
                <a:ea typeface="Open Sans"/>
                <a:cs typeface="Open Sans"/>
                <a:sym typeface="Open Sans"/>
              </a:rPr>
              <a:t>Prepared by the Los Angeles County Superior Court Latino Judicial Officers Association</a:t>
            </a:r>
            <a:endParaRPr sz="900"/>
          </a:p>
        </p:txBody>
      </p:sp>
      <p:sp>
        <p:nvSpPr>
          <p:cNvPr id="99" name="Google Shape;99;p2"/>
          <p:cNvSpPr txBox="1"/>
          <p:nvPr/>
        </p:nvSpPr>
        <p:spPr>
          <a:xfrm>
            <a:off x="4462492" y="3524430"/>
            <a:ext cx="4767000" cy="769500"/>
          </a:xfrm>
          <a:prstGeom prst="rect">
            <a:avLst/>
          </a:prstGeom>
          <a:noFill/>
          <a:ln>
            <a:noFill/>
          </a:ln>
        </p:spPr>
        <p:txBody>
          <a:bodyPr spcFirstLastPara="1" wrap="square" lIns="0" tIns="0" rIns="0" bIns="0" anchor="t" anchorCtr="0">
            <a:spAutoFit/>
          </a:bodyPr>
          <a:lstStyle/>
          <a:p>
            <a:pPr marL="0" marR="0" lvl="0" indent="0" algn="ctr" rtl="0">
              <a:lnSpc>
                <a:spcPct val="139991"/>
              </a:lnSpc>
              <a:spcBef>
                <a:spcPts val="0"/>
              </a:spcBef>
              <a:spcAft>
                <a:spcPts val="0"/>
              </a:spcAft>
              <a:buClr>
                <a:srgbClr val="000000"/>
              </a:buClr>
              <a:buSzPts val="6100"/>
              <a:buFont typeface="Arial"/>
              <a:buNone/>
            </a:pPr>
            <a:r>
              <a:rPr lang="en-US" sz="5000" b="1" i="0" u="none" strike="noStrike" cap="none">
                <a:solidFill>
                  <a:srgbClr val="000000"/>
                </a:solidFill>
                <a:latin typeface="Caveat"/>
                <a:ea typeface="Caveat"/>
                <a:cs typeface="Caveat"/>
                <a:sym typeface="Caveat"/>
              </a:rPr>
              <a:t>People v. Zammora</a:t>
            </a:r>
            <a:endParaRPr sz="5000" b="1" i="0" u="none" strike="noStrike" cap="none">
              <a:solidFill>
                <a:srgbClr val="000000"/>
              </a:solidFill>
              <a:latin typeface="Caveat"/>
              <a:ea typeface="Caveat"/>
              <a:cs typeface="Caveat"/>
              <a:sym typeface="Caveat"/>
            </a:endParaRPr>
          </a:p>
        </p:txBody>
      </p:sp>
      <p:pic>
        <p:nvPicPr>
          <p:cNvPr id="100" name="Google Shape;100;p2"/>
          <p:cNvPicPr preferRelativeResize="0"/>
          <p:nvPr/>
        </p:nvPicPr>
        <p:blipFill rotWithShape="1">
          <a:blip r:embed="rId4">
            <a:alphaModFix/>
          </a:blip>
          <a:srcRect/>
          <a:stretch/>
        </p:blipFill>
        <p:spPr>
          <a:xfrm>
            <a:off x="0" y="4293925"/>
            <a:ext cx="4659475" cy="2681676"/>
          </a:xfrm>
          <a:prstGeom prst="rect">
            <a:avLst/>
          </a:prstGeom>
          <a:noFill/>
          <a:ln>
            <a:noFill/>
          </a:ln>
        </p:spPr>
      </p:pic>
      <p:sp>
        <p:nvSpPr>
          <p:cNvPr id="101" name="Google Shape;101;p2"/>
          <p:cNvSpPr txBox="1"/>
          <p:nvPr/>
        </p:nvSpPr>
        <p:spPr>
          <a:xfrm>
            <a:off x="6023775" y="4592490"/>
            <a:ext cx="1443900" cy="523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000"/>
              <a:buFont typeface="Arial"/>
              <a:buNone/>
            </a:pPr>
            <a:r>
              <a:rPr lang="en-US" sz="3400" b="0" i="0" u="none" strike="noStrike" cap="none">
                <a:solidFill>
                  <a:srgbClr val="000000"/>
                </a:solidFill>
                <a:latin typeface="Arial"/>
                <a:ea typeface="Arial"/>
                <a:cs typeface="Arial"/>
                <a:sym typeface="Arial"/>
              </a:rPr>
              <a:t>1942</a:t>
            </a:r>
            <a:endParaRPr sz="1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5">
            <a:alphaModFix/>
          </a:blip>
          <a:srcRect l="19669" t="11839" r="21878"/>
          <a:stretch/>
        </p:blipFill>
        <p:spPr>
          <a:xfrm>
            <a:off x="565525" y="418050"/>
            <a:ext cx="1704526" cy="215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14"/>
          <p:cNvGrpSpPr/>
          <p:nvPr/>
        </p:nvGrpSpPr>
        <p:grpSpPr>
          <a:xfrm>
            <a:off x="88576" y="289800"/>
            <a:ext cx="5722849" cy="935750"/>
            <a:chOff x="0" y="0"/>
            <a:chExt cx="9963177" cy="1559584"/>
          </a:xfrm>
        </p:grpSpPr>
        <p:sp>
          <p:nvSpPr>
            <p:cNvPr id="229" name="Google Shape;229;p14"/>
            <p:cNvSpPr/>
            <p:nvPr/>
          </p:nvSpPr>
          <p:spPr>
            <a:xfrm>
              <a:off x="0" y="0"/>
              <a:ext cx="9963177" cy="1559584"/>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30" name="Google Shape;230;p14"/>
            <p:cNvSpPr txBox="1"/>
            <p:nvPr/>
          </p:nvSpPr>
          <p:spPr>
            <a:xfrm>
              <a:off x="858373" y="300333"/>
              <a:ext cx="9104700" cy="944700"/>
            </a:xfrm>
            <a:prstGeom prst="rect">
              <a:avLst/>
            </a:prstGeom>
            <a:noFill/>
            <a:ln>
              <a:noFill/>
            </a:ln>
          </p:spPr>
          <p:txBody>
            <a:bodyPr spcFirstLastPara="1" wrap="square" lIns="0" tIns="0" rIns="0" bIns="0" anchor="t" anchorCtr="0">
              <a:spAutoFit/>
            </a:bodyPr>
            <a:lstStyle/>
            <a:p>
              <a:pPr marL="0" marR="0" lvl="0" indent="0" algn="l" rtl="0">
                <a:lnSpc>
                  <a:spcPct val="76722"/>
                </a:lnSpc>
                <a:spcBef>
                  <a:spcPts val="0"/>
                </a:spcBef>
                <a:spcAft>
                  <a:spcPts val="0"/>
                </a:spcAft>
                <a:buClr>
                  <a:srgbClr val="000000"/>
                </a:buClr>
                <a:buSzPts val="4800"/>
                <a:buFont typeface="Arial"/>
                <a:buNone/>
              </a:pPr>
              <a:r>
                <a:rPr lang="en-US" sz="4800" b="0" i="0" u="none" strike="noStrike" cap="none">
                  <a:solidFill>
                    <a:srgbClr val="C29A74"/>
                  </a:solidFill>
                  <a:latin typeface="Arial"/>
                  <a:ea typeface="Arial"/>
                  <a:cs typeface="Arial"/>
                  <a:sym typeface="Arial"/>
                </a:rPr>
                <a:t>AUGUST 2, 1942</a:t>
              </a:r>
              <a:endParaRPr sz="900" b="0" i="0" u="none" strike="noStrike" cap="none">
                <a:solidFill>
                  <a:srgbClr val="000000"/>
                </a:solidFill>
                <a:latin typeface="Arial"/>
                <a:ea typeface="Arial"/>
                <a:cs typeface="Arial"/>
                <a:sym typeface="Arial"/>
              </a:endParaRPr>
            </a:p>
          </p:txBody>
        </p:sp>
      </p:grpSp>
      <p:pic>
        <p:nvPicPr>
          <p:cNvPr id="231" name="Google Shape;231;p14"/>
          <p:cNvPicPr preferRelativeResize="0"/>
          <p:nvPr/>
        </p:nvPicPr>
        <p:blipFill rotWithShape="1">
          <a:blip r:embed="rId3">
            <a:alphaModFix/>
          </a:blip>
          <a:srcRect/>
          <a:stretch/>
        </p:blipFill>
        <p:spPr>
          <a:xfrm>
            <a:off x="-4" y="2569096"/>
            <a:ext cx="3979226" cy="4403500"/>
          </a:xfrm>
          <a:prstGeom prst="rect">
            <a:avLst/>
          </a:prstGeom>
          <a:noFill/>
          <a:ln>
            <a:noFill/>
          </a:ln>
        </p:spPr>
      </p:pic>
      <p:sp>
        <p:nvSpPr>
          <p:cNvPr id="232" name="Google Shape;232;p14"/>
          <p:cNvSpPr txBox="1"/>
          <p:nvPr/>
        </p:nvSpPr>
        <p:spPr>
          <a:xfrm>
            <a:off x="3436297" y="2062706"/>
            <a:ext cx="6129600" cy="2370000"/>
          </a:xfrm>
          <a:prstGeom prst="rect">
            <a:avLst/>
          </a:prstGeom>
          <a:noFill/>
          <a:ln>
            <a:noFill/>
          </a:ln>
        </p:spPr>
        <p:txBody>
          <a:bodyPr spcFirstLastPara="1" wrap="square" lIns="0" tIns="0" rIns="0" bIns="0" anchor="t" anchorCtr="0">
            <a:spAutoFit/>
          </a:bodyPr>
          <a:lstStyle/>
          <a:p>
            <a:pPr marL="596900" marR="0" lvl="1" indent="-292100" algn="l" rtl="0">
              <a:lnSpc>
                <a:spcPct val="149964"/>
              </a:lnSpc>
              <a:spcBef>
                <a:spcPts val="0"/>
              </a:spcBef>
              <a:spcAft>
                <a:spcPts val="0"/>
              </a:spcAft>
              <a:buClr>
                <a:srgbClr val="494429"/>
              </a:buClr>
              <a:buSzPts val="2800"/>
              <a:buFont typeface="Arial"/>
              <a:buChar char="•"/>
            </a:pPr>
            <a:r>
              <a:rPr lang="en-US" sz="2800" b="0" i="0" u="none" strike="noStrike" cap="none">
                <a:solidFill>
                  <a:srgbClr val="494429"/>
                </a:solidFill>
                <a:latin typeface="Lato"/>
                <a:ea typeface="Lato"/>
                <a:cs typeface="Lato"/>
                <a:sym typeface="Lato"/>
              </a:rPr>
              <a:t>José Díaz, a 22-year-old farmworker, is found the next morning badly beaten and unconscious. </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29A74"/>
        </a:solidFill>
        <a:effectLst/>
      </p:bgPr>
    </p:bg>
    <p:spTree>
      <p:nvGrpSpPr>
        <p:cNvPr id="1" name="Shape 240"/>
        <p:cNvGrpSpPr/>
        <p:nvPr/>
      </p:nvGrpSpPr>
      <p:grpSpPr>
        <a:xfrm>
          <a:off x="0" y="0"/>
          <a:ext cx="0" cy="0"/>
          <a:chOff x="0" y="0"/>
          <a:chExt cx="0" cy="0"/>
        </a:xfrm>
      </p:grpSpPr>
      <p:sp>
        <p:nvSpPr>
          <p:cNvPr id="241" name="Google Shape;241;p15"/>
          <p:cNvSpPr/>
          <p:nvPr/>
        </p:nvSpPr>
        <p:spPr>
          <a:xfrm>
            <a:off x="-160121" y="-126653"/>
            <a:ext cx="2021100" cy="7109100"/>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42" name="Google Shape;242;p15"/>
          <p:cNvPicPr preferRelativeResize="0"/>
          <p:nvPr/>
        </p:nvPicPr>
        <p:blipFill rotWithShape="1">
          <a:blip r:embed="rId3">
            <a:alphaModFix/>
          </a:blip>
          <a:srcRect/>
          <a:stretch/>
        </p:blipFill>
        <p:spPr>
          <a:xfrm>
            <a:off x="3946653" y="4392951"/>
            <a:ext cx="3245950" cy="2601380"/>
          </a:xfrm>
          <a:prstGeom prst="rect">
            <a:avLst/>
          </a:prstGeom>
          <a:noFill/>
          <a:ln>
            <a:noFill/>
          </a:ln>
        </p:spPr>
      </p:pic>
      <p:pic>
        <p:nvPicPr>
          <p:cNvPr id="243" name="Google Shape;243;p15"/>
          <p:cNvPicPr preferRelativeResize="0"/>
          <p:nvPr/>
        </p:nvPicPr>
        <p:blipFill rotWithShape="1">
          <a:blip r:embed="rId4">
            <a:alphaModFix/>
          </a:blip>
          <a:srcRect/>
          <a:stretch/>
        </p:blipFill>
        <p:spPr>
          <a:xfrm>
            <a:off x="3824825" y="995576"/>
            <a:ext cx="4478624" cy="3495225"/>
          </a:xfrm>
          <a:prstGeom prst="rect">
            <a:avLst/>
          </a:prstGeom>
          <a:noFill/>
          <a:ln>
            <a:noFill/>
          </a:ln>
        </p:spPr>
      </p:pic>
      <p:pic>
        <p:nvPicPr>
          <p:cNvPr id="244" name="Google Shape;244;p15"/>
          <p:cNvPicPr preferRelativeResize="0"/>
          <p:nvPr/>
        </p:nvPicPr>
        <p:blipFill rotWithShape="1">
          <a:blip r:embed="rId5">
            <a:alphaModFix/>
          </a:blip>
          <a:srcRect/>
          <a:stretch/>
        </p:blipFill>
        <p:spPr>
          <a:xfrm>
            <a:off x="6904367" y="3562933"/>
            <a:ext cx="1796355" cy="1796376"/>
          </a:xfrm>
          <a:prstGeom prst="rect">
            <a:avLst/>
          </a:prstGeom>
          <a:noFill/>
          <a:ln>
            <a:noFill/>
          </a:ln>
        </p:spPr>
      </p:pic>
      <p:sp>
        <p:nvSpPr>
          <p:cNvPr id="245" name="Google Shape;245;p15"/>
          <p:cNvSpPr txBox="1"/>
          <p:nvPr/>
        </p:nvSpPr>
        <p:spPr>
          <a:xfrm>
            <a:off x="3741575" y="5537394"/>
            <a:ext cx="5263800" cy="1320600"/>
          </a:xfrm>
          <a:prstGeom prst="rect">
            <a:avLst/>
          </a:prstGeom>
          <a:noFill/>
          <a:ln>
            <a:noFill/>
          </a:ln>
        </p:spPr>
        <p:txBody>
          <a:bodyPr spcFirstLastPara="1" wrap="square" lIns="0" tIns="0" rIns="0" bIns="0" anchor="t" anchorCtr="0">
            <a:spAutoFit/>
          </a:bodyPr>
          <a:lstStyle/>
          <a:p>
            <a:pPr marL="0" marR="0" lvl="0" indent="0" algn="r" rtl="0">
              <a:lnSpc>
                <a:spcPct val="120006"/>
              </a:lnSpc>
              <a:spcBef>
                <a:spcPts val="0"/>
              </a:spcBef>
              <a:spcAft>
                <a:spcPts val="0"/>
              </a:spcAft>
              <a:buClr>
                <a:srgbClr val="000000"/>
              </a:buClr>
              <a:buSzPts val="3900"/>
              <a:buFont typeface="Arial"/>
              <a:buNone/>
            </a:pPr>
            <a:r>
              <a:rPr lang="en-US" sz="3900" b="1" i="0" u="none" strike="noStrike" cap="none">
                <a:solidFill>
                  <a:schemeClr val="accent1"/>
                </a:solidFill>
                <a:highlight>
                  <a:srgbClr val="FFFF00"/>
                </a:highlight>
                <a:latin typeface="Oswald"/>
                <a:ea typeface="Oswald"/>
                <a:cs typeface="Oswald"/>
                <a:sym typeface="Oswald"/>
              </a:rPr>
              <a:t>300-600</a:t>
            </a:r>
            <a:r>
              <a:rPr lang="en-US" sz="3900" b="0" i="0" u="none" strike="noStrike" cap="none">
                <a:solidFill>
                  <a:srgbClr val="FBFDF4"/>
                </a:solidFill>
                <a:latin typeface="Oswald"/>
                <a:ea typeface="Oswald"/>
                <a:cs typeface="Oswald"/>
                <a:sym typeface="Oswald"/>
              </a:rPr>
              <a:t> </a:t>
            </a:r>
            <a:endParaRPr sz="900" b="0" i="0" u="none" strike="noStrike" cap="none">
              <a:solidFill>
                <a:srgbClr val="000000"/>
              </a:solidFill>
              <a:latin typeface="Arial"/>
              <a:ea typeface="Arial"/>
              <a:cs typeface="Arial"/>
              <a:sym typeface="Arial"/>
            </a:endParaRPr>
          </a:p>
          <a:p>
            <a:pPr marL="0" marR="0" lvl="0" indent="0" algn="r" rtl="0">
              <a:lnSpc>
                <a:spcPct val="120006"/>
              </a:lnSpc>
              <a:spcBef>
                <a:spcPts val="0"/>
              </a:spcBef>
              <a:spcAft>
                <a:spcPts val="0"/>
              </a:spcAft>
              <a:buClr>
                <a:srgbClr val="000000"/>
              </a:buClr>
              <a:buSzPts val="3900"/>
              <a:buFont typeface="Arial"/>
              <a:buNone/>
            </a:pPr>
            <a:r>
              <a:rPr lang="en-US" sz="3900" b="0" i="0" u="none" strike="noStrike" cap="none">
                <a:solidFill>
                  <a:srgbClr val="FBFDF4"/>
                </a:solidFill>
                <a:latin typeface="Oswald"/>
                <a:ea typeface="Oswald"/>
                <a:cs typeface="Oswald"/>
                <a:sym typeface="Oswald"/>
              </a:rPr>
              <a:t>ARRESTS</a:t>
            </a:r>
            <a:endParaRPr sz="900" b="0" i="0" u="none" strike="noStrike" cap="none">
              <a:solidFill>
                <a:srgbClr val="000000"/>
              </a:solidFill>
              <a:latin typeface="Arial"/>
              <a:ea typeface="Arial"/>
              <a:cs typeface="Arial"/>
              <a:sym typeface="Arial"/>
            </a:endParaRPr>
          </a:p>
        </p:txBody>
      </p:sp>
      <p:grpSp>
        <p:nvGrpSpPr>
          <p:cNvPr id="246" name="Google Shape;246;p15"/>
          <p:cNvGrpSpPr/>
          <p:nvPr/>
        </p:nvGrpSpPr>
        <p:grpSpPr>
          <a:xfrm>
            <a:off x="410601" y="59750"/>
            <a:ext cx="6146709" cy="935820"/>
            <a:chOff x="4345569" y="-266751"/>
            <a:chExt cx="13659352" cy="1559700"/>
          </a:xfrm>
        </p:grpSpPr>
        <p:sp>
          <p:nvSpPr>
            <p:cNvPr id="247" name="Google Shape;247;p15"/>
            <p:cNvSpPr/>
            <p:nvPr/>
          </p:nvSpPr>
          <p:spPr>
            <a:xfrm>
              <a:off x="4345569" y="-266751"/>
              <a:ext cx="12183300" cy="1559700"/>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48" name="Google Shape;248;p15"/>
            <p:cNvSpPr txBox="1"/>
            <p:nvPr/>
          </p:nvSpPr>
          <p:spPr>
            <a:xfrm>
              <a:off x="4642621" y="89957"/>
              <a:ext cx="13362300" cy="846300"/>
            </a:xfrm>
            <a:prstGeom prst="rect">
              <a:avLst/>
            </a:prstGeom>
            <a:noFill/>
            <a:ln>
              <a:noFill/>
            </a:ln>
          </p:spPr>
          <p:txBody>
            <a:bodyPr spcFirstLastPara="1" wrap="square" lIns="0" tIns="0" rIns="0" bIns="0" anchor="t" anchorCtr="0">
              <a:spAutoFit/>
            </a:bodyPr>
            <a:lstStyle/>
            <a:p>
              <a:pPr marL="0" marR="0" lvl="0" indent="0" algn="l" rtl="0">
                <a:lnSpc>
                  <a:spcPct val="76722"/>
                </a:lnSpc>
                <a:spcBef>
                  <a:spcPts val="0"/>
                </a:spcBef>
                <a:spcAft>
                  <a:spcPts val="0"/>
                </a:spcAft>
                <a:buClr>
                  <a:srgbClr val="000000"/>
                </a:buClr>
                <a:buSzPts val="4300"/>
                <a:buFont typeface="Arial"/>
                <a:buNone/>
              </a:pPr>
              <a:r>
                <a:rPr lang="en-US" sz="4300" b="0" i="0" u="none" strike="noStrike" cap="none">
                  <a:solidFill>
                    <a:srgbClr val="C29A74"/>
                  </a:solidFill>
                  <a:latin typeface="Arial"/>
                  <a:ea typeface="Arial"/>
                  <a:cs typeface="Arial"/>
                  <a:sym typeface="Arial"/>
                </a:rPr>
                <a:t>AUGUST 2-10, 1942</a:t>
              </a:r>
              <a:endParaRPr sz="500" b="0" i="0" u="none" strike="noStrike" cap="none">
                <a:solidFill>
                  <a:srgbClr val="000000"/>
                </a:solidFill>
                <a:latin typeface="Arial"/>
                <a:ea typeface="Arial"/>
                <a:cs typeface="Arial"/>
                <a:sym typeface="Arial"/>
              </a:endParaRPr>
            </a:p>
          </p:txBody>
        </p:sp>
      </p:grpSp>
      <p:pic>
        <p:nvPicPr>
          <p:cNvPr id="249" name="Google Shape;249;p15"/>
          <p:cNvPicPr preferRelativeResize="0"/>
          <p:nvPr/>
        </p:nvPicPr>
        <p:blipFill rotWithShape="1">
          <a:blip r:embed="rId6">
            <a:alphaModFix/>
          </a:blip>
          <a:srcRect/>
          <a:stretch/>
        </p:blipFill>
        <p:spPr>
          <a:xfrm>
            <a:off x="578880" y="2227425"/>
            <a:ext cx="3245950" cy="4766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 calcmode="lin" valueType="num">
                                      <p:cBhvr additive="base">
                                        <p:cTn id="7" dur="500"/>
                                        <p:tgtEl>
                                          <p:spTgt spid="24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245">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5">
                                            <p:txEl>
                                              <p:pRg st="1" end="1"/>
                                            </p:txEl>
                                          </p:spTgt>
                                        </p:tgtEl>
                                        <p:attrNameLst>
                                          <p:attrName>style.visibility</p:attrName>
                                        </p:attrNameLst>
                                      </p:cBhvr>
                                      <p:to>
                                        <p:strVal val="visible"/>
                                      </p:to>
                                    </p:set>
                                    <p:anim calcmode="lin" valueType="num">
                                      <p:cBhvr additive="base">
                                        <p:cTn id="11" dur="500"/>
                                        <p:tgtEl>
                                          <p:spTgt spid="245">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245">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16802ad08e5_3_0"/>
          <p:cNvPicPr preferRelativeResize="0"/>
          <p:nvPr/>
        </p:nvPicPr>
        <p:blipFill rotWithShape="1">
          <a:blip r:embed="rId3">
            <a:alphaModFix/>
          </a:blip>
          <a:srcRect t="42488" b="9696"/>
          <a:stretch/>
        </p:blipFill>
        <p:spPr>
          <a:xfrm>
            <a:off x="0" y="1"/>
            <a:ext cx="9144003" cy="6858000"/>
          </a:xfrm>
          <a:prstGeom prst="rect">
            <a:avLst/>
          </a:prstGeom>
          <a:noFill/>
          <a:ln>
            <a:noFill/>
          </a:ln>
        </p:spPr>
      </p:pic>
      <p:sp>
        <p:nvSpPr>
          <p:cNvPr id="259" name="Google Shape;259;g16802ad08e5_3_0"/>
          <p:cNvSpPr/>
          <p:nvPr/>
        </p:nvSpPr>
        <p:spPr>
          <a:xfrm>
            <a:off x="6390450" y="0"/>
            <a:ext cx="2753700" cy="6858000"/>
          </a:xfrm>
          <a:prstGeom prst="rect">
            <a:avLst/>
          </a:prstGeom>
          <a:solidFill>
            <a:srgbClr val="C29A74">
              <a:alpha val="49410"/>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60" name="Google Shape;260;g16802ad08e5_3_0"/>
          <p:cNvSpPr txBox="1"/>
          <p:nvPr/>
        </p:nvSpPr>
        <p:spPr>
          <a:xfrm>
            <a:off x="221070" y="1042300"/>
            <a:ext cx="7869900" cy="2586000"/>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Welcome:</a:t>
            </a:r>
            <a:br>
              <a:rPr lang="en-US" sz="4000" b="1" i="0" u="none" strike="noStrike" cap="none">
                <a:solidFill>
                  <a:schemeClr val="dk1"/>
                </a:solidFill>
                <a:latin typeface="Calibri"/>
                <a:ea typeface="Calibri"/>
                <a:cs typeface="Calibri"/>
                <a:sym typeface="Calibri"/>
              </a:rPr>
            </a:b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Judge </a:t>
            </a:r>
            <a:r>
              <a:rPr lang="en-US" sz="4000" b="1">
                <a:solidFill>
                  <a:schemeClr val="dk1"/>
                </a:solidFill>
                <a:latin typeface="Calibri"/>
                <a:ea typeface="Calibri"/>
                <a:cs typeface="Calibri"/>
                <a:sym typeface="Calibri"/>
              </a:rPr>
              <a:t>Maria Evangelista</a:t>
            </a:r>
            <a:br>
              <a:rPr lang="en-US" sz="4000" b="1" i="0" u="none" strike="noStrike" cap="none">
                <a:solidFill>
                  <a:schemeClr val="dk1"/>
                </a:solidFill>
                <a:latin typeface="Calibri"/>
                <a:ea typeface="Calibri"/>
                <a:cs typeface="Calibri"/>
                <a:sym typeface="Calibri"/>
              </a:rPr>
            </a:br>
            <a:r>
              <a:rPr lang="en-US" sz="4000" b="1">
                <a:solidFill>
                  <a:schemeClr val="dk1"/>
                </a:solidFill>
                <a:latin typeface="Calibri"/>
                <a:ea typeface="Calibri"/>
                <a:cs typeface="Calibri"/>
                <a:sym typeface="Calibri"/>
              </a:rPr>
              <a:t>San Francisco Superior Court</a:t>
            </a:r>
            <a:endParaRPr sz="40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69" name="Google Shape;269;p17"/>
          <p:cNvGrpSpPr/>
          <p:nvPr/>
        </p:nvGrpSpPr>
        <p:grpSpPr>
          <a:xfrm>
            <a:off x="0" y="133724"/>
            <a:ext cx="7817237" cy="1318004"/>
            <a:chOff x="0" y="0"/>
            <a:chExt cx="10476062" cy="1559584"/>
          </a:xfrm>
        </p:grpSpPr>
        <p:sp>
          <p:nvSpPr>
            <p:cNvPr id="270" name="Google Shape;270;p17"/>
            <p:cNvSpPr/>
            <p:nvPr/>
          </p:nvSpPr>
          <p:spPr>
            <a:xfrm>
              <a:off x="0" y="0"/>
              <a:ext cx="10476062" cy="1559584"/>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1" name="Google Shape;271;p17"/>
            <p:cNvSpPr txBox="1"/>
            <p:nvPr/>
          </p:nvSpPr>
          <p:spPr>
            <a:xfrm>
              <a:off x="2116445" y="312009"/>
              <a:ext cx="7914000" cy="218700"/>
            </a:xfrm>
            <a:prstGeom prst="rect">
              <a:avLst/>
            </a:prstGeom>
            <a:noFill/>
            <a:ln>
              <a:noFill/>
            </a:ln>
          </p:spPr>
          <p:txBody>
            <a:bodyPr spcFirstLastPara="1" wrap="square" lIns="0" tIns="0" rIns="0" bIns="0" anchor="t" anchorCtr="0">
              <a:spAutoFit/>
            </a:bodyPr>
            <a:lstStyle/>
            <a:p>
              <a:pPr marL="0" marR="0" lvl="0" indent="0" algn="l" rtl="0">
                <a:lnSpc>
                  <a:spcPct val="306888"/>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pic>
        <p:nvPicPr>
          <p:cNvPr id="272" name="Google Shape;272;p17"/>
          <p:cNvPicPr preferRelativeResize="0"/>
          <p:nvPr/>
        </p:nvPicPr>
        <p:blipFill rotWithShape="1">
          <a:blip r:embed="rId3">
            <a:alphaModFix/>
          </a:blip>
          <a:srcRect/>
          <a:stretch/>
        </p:blipFill>
        <p:spPr>
          <a:xfrm>
            <a:off x="532610" y="1921423"/>
            <a:ext cx="8422675" cy="4034345"/>
          </a:xfrm>
          <a:prstGeom prst="rect">
            <a:avLst/>
          </a:prstGeom>
          <a:noFill/>
          <a:ln>
            <a:noFill/>
          </a:ln>
        </p:spPr>
      </p:pic>
      <p:sp>
        <p:nvSpPr>
          <p:cNvPr id="273" name="Google Shape;273;p17"/>
          <p:cNvSpPr txBox="1"/>
          <p:nvPr/>
        </p:nvSpPr>
        <p:spPr>
          <a:xfrm>
            <a:off x="996990" y="4254409"/>
            <a:ext cx="2275200" cy="1579200"/>
          </a:xfrm>
          <a:prstGeom prst="rect">
            <a:avLst/>
          </a:prstGeom>
          <a:noFill/>
          <a:ln>
            <a:noFill/>
          </a:ln>
        </p:spPr>
        <p:txBody>
          <a:bodyPr spcFirstLastPara="1" wrap="square" lIns="0" tIns="0" rIns="0" bIns="0" anchor="t" anchorCtr="0">
            <a:spAutoFit/>
          </a:bodyPr>
          <a:lstStyle/>
          <a:p>
            <a:pPr marL="381000" marR="0" lvl="0" indent="-374650" algn="l" rtl="0">
              <a:lnSpc>
                <a:spcPct val="139990"/>
              </a:lnSpc>
              <a:spcBef>
                <a:spcPts val="0"/>
              </a:spcBef>
              <a:spcAft>
                <a:spcPts val="0"/>
              </a:spcAft>
              <a:buClr>
                <a:srgbClr val="494429"/>
              </a:buClr>
              <a:buSzPts val="2700"/>
              <a:buFont typeface="Arial"/>
              <a:buChar char="•"/>
            </a:pPr>
            <a:r>
              <a:rPr lang="en-US" sz="2700" b="0" i="0" u="none" strike="noStrike" cap="none">
                <a:solidFill>
                  <a:srgbClr val="494429"/>
                </a:solidFill>
                <a:latin typeface="Arial"/>
                <a:ea typeface="Arial"/>
                <a:cs typeface="Arial"/>
                <a:sym typeface="Arial"/>
              </a:rPr>
              <a:t>1 Trial </a:t>
            </a:r>
            <a:endParaRPr sz="900" b="0" i="0" u="none" strike="noStrike" cap="none">
              <a:solidFill>
                <a:srgbClr val="000000"/>
              </a:solidFill>
              <a:latin typeface="Arial"/>
              <a:ea typeface="Arial"/>
              <a:cs typeface="Arial"/>
              <a:sym typeface="Arial"/>
            </a:endParaRPr>
          </a:p>
          <a:p>
            <a:pPr marL="381000" marR="0" lvl="0" indent="-374650" algn="l" rtl="0">
              <a:lnSpc>
                <a:spcPct val="139990"/>
              </a:lnSpc>
              <a:spcBef>
                <a:spcPts val="0"/>
              </a:spcBef>
              <a:spcAft>
                <a:spcPts val="0"/>
              </a:spcAft>
              <a:buClr>
                <a:srgbClr val="494429"/>
              </a:buClr>
              <a:buSzPts val="2700"/>
              <a:buFont typeface="Arial"/>
              <a:buChar char="•"/>
            </a:pPr>
            <a:r>
              <a:rPr lang="en-US" sz="2700" b="0" i="0" u="none" strike="noStrike" cap="none">
                <a:solidFill>
                  <a:srgbClr val="494429"/>
                </a:solidFill>
                <a:latin typeface="Arial"/>
                <a:ea typeface="Arial"/>
                <a:cs typeface="Arial"/>
                <a:sym typeface="Arial"/>
              </a:rPr>
              <a:t>22 people</a:t>
            </a:r>
            <a:endParaRPr sz="900" b="0" i="0" u="none" strike="noStrike" cap="none">
              <a:solidFill>
                <a:srgbClr val="000000"/>
              </a:solidFill>
              <a:latin typeface="Arial"/>
              <a:ea typeface="Arial"/>
              <a:cs typeface="Arial"/>
              <a:sym typeface="Arial"/>
            </a:endParaRPr>
          </a:p>
          <a:p>
            <a:pPr marL="381000" marR="0" lvl="0" indent="-374650" algn="l" rtl="0">
              <a:lnSpc>
                <a:spcPct val="139990"/>
              </a:lnSpc>
              <a:spcBef>
                <a:spcPts val="0"/>
              </a:spcBef>
              <a:spcAft>
                <a:spcPts val="0"/>
              </a:spcAft>
              <a:buClr>
                <a:srgbClr val="494429"/>
              </a:buClr>
              <a:buSzPts val="2700"/>
              <a:buFont typeface="Arial"/>
              <a:buChar char="•"/>
            </a:pPr>
            <a:r>
              <a:rPr lang="en-US" sz="2700" b="0" i="0" u="none" strike="noStrike" cap="none">
                <a:solidFill>
                  <a:srgbClr val="494429"/>
                </a:solidFill>
                <a:latin typeface="Arial"/>
                <a:ea typeface="Arial"/>
                <a:cs typeface="Arial"/>
                <a:sym typeface="Arial"/>
              </a:rPr>
              <a:t>7 attorneys </a:t>
            </a:r>
            <a:endParaRPr sz="900" b="0" i="0" u="none" strike="noStrike" cap="none">
              <a:solidFill>
                <a:srgbClr val="000000"/>
              </a:solidFill>
              <a:latin typeface="Arial"/>
              <a:ea typeface="Arial"/>
              <a:cs typeface="Arial"/>
              <a:sym typeface="Arial"/>
            </a:endParaRPr>
          </a:p>
        </p:txBody>
      </p:sp>
      <p:sp>
        <p:nvSpPr>
          <p:cNvPr id="274" name="Google Shape;274;p17"/>
          <p:cNvSpPr txBox="1"/>
          <p:nvPr/>
        </p:nvSpPr>
        <p:spPr>
          <a:xfrm>
            <a:off x="86335" y="389810"/>
            <a:ext cx="8697000" cy="925500"/>
          </a:xfrm>
          <a:prstGeom prst="rect">
            <a:avLst/>
          </a:prstGeom>
          <a:noFill/>
          <a:ln>
            <a:noFill/>
          </a:ln>
        </p:spPr>
        <p:txBody>
          <a:bodyPr spcFirstLastPara="1" wrap="square" lIns="0" tIns="0" rIns="0" bIns="0" anchor="t" anchorCtr="0">
            <a:spAutoFit/>
          </a:bodyPr>
          <a:lstStyle/>
          <a:p>
            <a:pPr marL="0" marR="0" lvl="0" indent="0" algn="l" rtl="0">
              <a:lnSpc>
                <a:spcPct val="54166"/>
              </a:lnSpc>
              <a:spcBef>
                <a:spcPts val="0"/>
              </a:spcBef>
              <a:spcAft>
                <a:spcPts val="0"/>
              </a:spcAft>
              <a:buClr>
                <a:srgbClr val="000000"/>
              </a:buClr>
              <a:buSzPts val="3700"/>
              <a:buFont typeface="Arial"/>
              <a:buNone/>
            </a:pPr>
            <a:r>
              <a:rPr lang="en-US" sz="3700" b="0" i="0" u="none" strike="noStrike" cap="none">
                <a:solidFill>
                  <a:srgbClr val="937E77"/>
                </a:solidFill>
                <a:latin typeface="Arial"/>
                <a:ea typeface="Arial"/>
                <a:cs typeface="Arial"/>
                <a:sym typeface="Arial"/>
              </a:rPr>
              <a:t>AUGUST 18, 1942: </a:t>
            </a:r>
            <a:endParaRPr sz="3700" b="0" i="0" u="none" strike="noStrike" cap="none">
              <a:solidFill>
                <a:srgbClr val="937E77"/>
              </a:solidFill>
              <a:latin typeface="Arial"/>
              <a:ea typeface="Arial"/>
              <a:cs typeface="Arial"/>
              <a:sym typeface="Arial"/>
            </a:endParaRPr>
          </a:p>
          <a:p>
            <a:pPr marL="0" marR="0" lvl="0" indent="0" algn="l" rtl="0">
              <a:lnSpc>
                <a:spcPct val="54166"/>
              </a:lnSpc>
              <a:spcBef>
                <a:spcPts val="0"/>
              </a:spcBef>
              <a:spcAft>
                <a:spcPts val="0"/>
              </a:spcAft>
              <a:buClr>
                <a:srgbClr val="000000"/>
              </a:buClr>
              <a:buSzPts val="3700"/>
              <a:buFont typeface="Arial"/>
              <a:buNone/>
            </a:pPr>
            <a:br>
              <a:rPr lang="en-US" sz="3700">
                <a:solidFill>
                  <a:srgbClr val="937E77"/>
                </a:solidFill>
              </a:rPr>
            </a:br>
            <a:r>
              <a:rPr lang="en-US" sz="3700" b="0" i="0" u="none" strike="noStrike" cap="none">
                <a:solidFill>
                  <a:srgbClr val="937E77"/>
                </a:solidFill>
                <a:latin typeface="Arial"/>
                <a:ea typeface="Arial"/>
                <a:cs typeface="Arial"/>
                <a:sym typeface="Arial"/>
              </a:rPr>
              <a:t>GROUP ARRAIGNMENT</a:t>
            </a:r>
            <a:endParaRPr sz="37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6"/>
          <p:cNvPicPr preferRelativeResize="0"/>
          <p:nvPr/>
        </p:nvPicPr>
        <p:blipFill rotWithShape="1">
          <a:blip r:embed="rId3">
            <a:alphaModFix/>
          </a:blip>
          <a:srcRect/>
          <a:stretch/>
        </p:blipFill>
        <p:spPr>
          <a:xfrm>
            <a:off x="6134004" y="193304"/>
            <a:ext cx="2799876" cy="1724014"/>
          </a:xfrm>
          <a:prstGeom prst="rect">
            <a:avLst/>
          </a:prstGeom>
          <a:noFill/>
          <a:ln>
            <a:noFill/>
          </a:ln>
        </p:spPr>
      </p:pic>
      <p:pic>
        <p:nvPicPr>
          <p:cNvPr id="284" name="Google Shape;284;p16"/>
          <p:cNvPicPr preferRelativeResize="0"/>
          <p:nvPr/>
        </p:nvPicPr>
        <p:blipFill rotWithShape="1">
          <a:blip r:embed="rId4">
            <a:alphaModFix/>
          </a:blip>
          <a:srcRect/>
          <a:stretch/>
        </p:blipFill>
        <p:spPr>
          <a:xfrm>
            <a:off x="0" y="1605250"/>
            <a:ext cx="6484451" cy="3647499"/>
          </a:xfrm>
          <a:prstGeom prst="rect">
            <a:avLst/>
          </a:prstGeom>
          <a:noFill/>
          <a:ln>
            <a:noFill/>
          </a:ln>
        </p:spPr>
      </p:pic>
      <p:grpSp>
        <p:nvGrpSpPr>
          <p:cNvPr id="285" name="Google Shape;285;p16"/>
          <p:cNvGrpSpPr/>
          <p:nvPr/>
        </p:nvGrpSpPr>
        <p:grpSpPr>
          <a:xfrm>
            <a:off x="449" y="5142825"/>
            <a:ext cx="9143854" cy="856624"/>
            <a:chOff x="0" y="0"/>
            <a:chExt cx="19912573" cy="1715650"/>
          </a:xfrm>
        </p:grpSpPr>
        <p:sp>
          <p:nvSpPr>
            <p:cNvPr id="286" name="Google Shape;286;p16"/>
            <p:cNvSpPr/>
            <p:nvPr/>
          </p:nvSpPr>
          <p:spPr>
            <a:xfrm>
              <a:off x="0" y="0"/>
              <a:ext cx="19912573" cy="1715650"/>
            </a:xfrm>
            <a:prstGeom prst="rect">
              <a:avLst/>
            </a:prstGeom>
            <a:solidFill>
              <a:srgbClr val="C29A7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87" name="Google Shape;287;p16"/>
            <p:cNvSpPr txBox="1"/>
            <p:nvPr/>
          </p:nvSpPr>
          <p:spPr>
            <a:xfrm>
              <a:off x="556148" y="437666"/>
              <a:ext cx="17478000" cy="369900"/>
            </a:xfrm>
            <a:prstGeom prst="rect">
              <a:avLst/>
            </a:prstGeom>
            <a:noFill/>
            <a:ln>
              <a:noFill/>
            </a:ln>
          </p:spPr>
          <p:txBody>
            <a:bodyPr spcFirstLastPara="1" wrap="square" lIns="0" tIns="0" rIns="0" bIns="0" anchor="t" anchorCtr="0">
              <a:spAutoFit/>
            </a:bodyPr>
            <a:lstStyle/>
            <a:p>
              <a:pPr marL="0" marR="0" lvl="0" indent="0" algn="l" rtl="0">
                <a:lnSpc>
                  <a:spcPct val="2708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288" name="Google Shape;288;p16"/>
          <p:cNvSpPr txBox="1"/>
          <p:nvPr/>
        </p:nvSpPr>
        <p:spPr>
          <a:xfrm>
            <a:off x="1" y="2057259"/>
            <a:ext cx="3382500" cy="184800"/>
          </a:xfrm>
          <a:prstGeom prst="rect">
            <a:avLst/>
          </a:prstGeom>
          <a:noFill/>
          <a:ln>
            <a:noFill/>
          </a:ln>
        </p:spPr>
        <p:txBody>
          <a:bodyPr spcFirstLastPara="1" wrap="square" lIns="0" tIns="0" rIns="0" bIns="0" anchor="t" anchorCtr="0">
            <a:spAutoFit/>
          </a:bodyPr>
          <a:lstStyle/>
          <a:p>
            <a:pPr marL="0" marR="0" lvl="0" indent="0" algn="ctr" rtl="0">
              <a:lnSpc>
                <a:spcPct val="5833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89" name="Google Shape;289;p16"/>
          <p:cNvSpPr txBox="1"/>
          <p:nvPr/>
        </p:nvSpPr>
        <p:spPr>
          <a:xfrm>
            <a:off x="-665285" y="5252753"/>
            <a:ext cx="9129900" cy="1182000"/>
          </a:xfrm>
          <a:prstGeom prst="rect">
            <a:avLst/>
          </a:prstGeom>
          <a:noFill/>
          <a:ln>
            <a:noFill/>
          </a:ln>
        </p:spPr>
        <p:txBody>
          <a:bodyPr spcFirstLastPara="1" wrap="square" lIns="0" tIns="0" rIns="0" bIns="0" anchor="t" anchorCtr="0">
            <a:spAutoFit/>
          </a:bodyPr>
          <a:lstStyle/>
          <a:p>
            <a:pPr marL="0" marR="0" lvl="0" indent="0" algn="ctr" rtl="0">
              <a:lnSpc>
                <a:spcPct val="139975"/>
              </a:lnSpc>
              <a:spcBef>
                <a:spcPts val="0"/>
              </a:spcBef>
              <a:spcAft>
                <a:spcPts val="0"/>
              </a:spcAft>
              <a:buClr>
                <a:srgbClr val="000000"/>
              </a:buClr>
              <a:buSzPts val="3200"/>
              <a:buFont typeface="Arial"/>
              <a:buNone/>
            </a:pPr>
            <a:r>
              <a:rPr lang="en-US" sz="3200" b="1" i="0" u="none" strike="noStrike" cap="none">
                <a:solidFill>
                  <a:srgbClr val="FBFDF4"/>
                </a:solidFill>
                <a:latin typeface="Open Sans"/>
                <a:ea typeface="Open Sans"/>
                <a:cs typeface="Open Sans"/>
                <a:sym typeface="Open Sans"/>
              </a:rPr>
              <a:t>22 are charged with killing José Díaz</a:t>
            </a:r>
            <a:endParaRPr sz="900" b="0" i="0" u="none" strike="noStrike" cap="none">
              <a:solidFill>
                <a:srgbClr val="000000"/>
              </a:solidFill>
              <a:latin typeface="Arial"/>
              <a:ea typeface="Arial"/>
              <a:cs typeface="Arial"/>
              <a:sym typeface="Arial"/>
            </a:endParaRPr>
          </a:p>
          <a:p>
            <a:pPr marL="0" marR="0" lvl="0" indent="0" algn="ctr" rtl="0">
              <a:lnSpc>
                <a:spcPct val="139975"/>
              </a:lnSpc>
              <a:spcBef>
                <a:spcPts val="0"/>
              </a:spcBef>
              <a:spcAft>
                <a:spcPts val="0"/>
              </a:spcAft>
              <a:buClr>
                <a:srgbClr val="000000"/>
              </a:buClr>
              <a:buSzPts val="3200"/>
              <a:buFont typeface="Arial"/>
              <a:buNone/>
            </a:pPr>
            <a:endParaRPr sz="3200" b="1" i="0" u="none" strike="noStrike" cap="none">
              <a:solidFill>
                <a:srgbClr val="FBFDF4"/>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8"/>
          <p:cNvPicPr preferRelativeResize="0"/>
          <p:nvPr/>
        </p:nvPicPr>
        <p:blipFill rotWithShape="1">
          <a:blip r:embed="rId3">
            <a:alphaModFix/>
          </a:blip>
          <a:srcRect t="38073" b="14112"/>
          <a:stretch/>
        </p:blipFill>
        <p:spPr>
          <a:xfrm>
            <a:off x="0" y="0"/>
            <a:ext cx="9144003" cy="6979925"/>
          </a:xfrm>
          <a:prstGeom prst="rect">
            <a:avLst/>
          </a:prstGeom>
          <a:noFill/>
          <a:ln>
            <a:noFill/>
          </a:ln>
        </p:spPr>
      </p:pic>
      <p:pic>
        <p:nvPicPr>
          <p:cNvPr id="299" name="Google Shape;299;p18"/>
          <p:cNvPicPr preferRelativeResize="0"/>
          <p:nvPr/>
        </p:nvPicPr>
        <p:blipFill rotWithShape="1">
          <a:blip r:embed="rId4">
            <a:alphaModFix/>
          </a:blip>
          <a:srcRect/>
          <a:stretch/>
        </p:blipFill>
        <p:spPr>
          <a:xfrm>
            <a:off x="362106" y="246303"/>
            <a:ext cx="6314843" cy="1640496"/>
          </a:xfrm>
          <a:prstGeom prst="rect">
            <a:avLst/>
          </a:prstGeom>
          <a:noFill/>
          <a:ln>
            <a:noFill/>
          </a:ln>
        </p:spPr>
      </p:pic>
      <p:pic>
        <p:nvPicPr>
          <p:cNvPr id="300" name="Google Shape;300;p18"/>
          <p:cNvPicPr preferRelativeResize="0"/>
          <p:nvPr/>
        </p:nvPicPr>
        <p:blipFill rotWithShape="1">
          <a:blip r:embed="rId5">
            <a:alphaModFix/>
          </a:blip>
          <a:srcRect b="19481"/>
          <a:stretch/>
        </p:blipFill>
        <p:spPr>
          <a:xfrm>
            <a:off x="4184224" y="1697250"/>
            <a:ext cx="4354850" cy="4257099"/>
          </a:xfrm>
          <a:prstGeom prst="rect">
            <a:avLst/>
          </a:prstGeom>
          <a:noFill/>
          <a:ln>
            <a:noFill/>
          </a:ln>
        </p:spPr>
      </p:pic>
      <p:pic>
        <p:nvPicPr>
          <p:cNvPr id="301" name="Google Shape;301;p18"/>
          <p:cNvPicPr preferRelativeResize="0"/>
          <p:nvPr/>
        </p:nvPicPr>
        <p:blipFill rotWithShape="1">
          <a:blip r:embed="rId6">
            <a:alphaModFix/>
          </a:blip>
          <a:srcRect/>
          <a:stretch/>
        </p:blipFill>
        <p:spPr>
          <a:xfrm>
            <a:off x="2357547" y="5736800"/>
            <a:ext cx="6786452" cy="1243125"/>
          </a:xfrm>
          <a:prstGeom prst="rect">
            <a:avLst/>
          </a:prstGeom>
          <a:noFill/>
          <a:ln>
            <a:noFill/>
          </a:ln>
        </p:spPr>
      </p:pic>
      <p:pic>
        <p:nvPicPr>
          <p:cNvPr id="302" name="Google Shape;302;p18"/>
          <p:cNvPicPr preferRelativeResize="0"/>
          <p:nvPr/>
        </p:nvPicPr>
        <p:blipFill rotWithShape="1">
          <a:blip r:embed="rId7">
            <a:alphaModFix/>
          </a:blip>
          <a:srcRect/>
          <a:stretch/>
        </p:blipFill>
        <p:spPr>
          <a:xfrm>
            <a:off x="13681" y="2576766"/>
            <a:ext cx="2939623" cy="1243124"/>
          </a:xfrm>
          <a:prstGeom prst="rect">
            <a:avLst/>
          </a:prstGeom>
          <a:noFill/>
          <a:ln>
            <a:noFill/>
          </a:ln>
        </p:spPr>
      </p:pic>
      <p:grpSp>
        <p:nvGrpSpPr>
          <p:cNvPr id="303" name="Google Shape;303;p18"/>
          <p:cNvGrpSpPr/>
          <p:nvPr/>
        </p:nvGrpSpPr>
        <p:grpSpPr>
          <a:xfrm>
            <a:off x="597298" y="4307104"/>
            <a:ext cx="2907276" cy="2153883"/>
            <a:chOff x="0" y="-38100"/>
            <a:chExt cx="1531354" cy="850900"/>
          </a:xfrm>
        </p:grpSpPr>
        <p:sp>
          <p:nvSpPr>
            <p:cNvPr id="304" name="Google Shape;304;p18"/>
            <p:cNvSpPr/>
            <p:nvPr/>
          </p:nvSpPr>
          <p:spPr>
            <a:xfrm>
              <a:off x="0" y="0"/>
              <a:ext cx="1531354" cy="603769"/>
            </a:xfrm>
            <a:custGeom>
              <a:avLst/>
              <a:gdLst/>
              <a:ahLst/>
              <a:cxnLst/>
              <a:rect l="l" t="t" r="r" b="b"/>
              <a:pathLst>
                <a:path w="1531354" h="603769" extrusionOk="0">
                  <a:moveTo>
                    <a:pt x="0" y="0"/>
                  </a:moveTo>
                  <a:lnTo>
                    <a:pt x="1531354" y="0"/>
                  </a:lnTo>
                  <a:lnTo>
                    <a:pt x="1531354" y="603769"/>
                  </a:lnTo>
                  <a:lnTo>
                    <a:pt x="0" y="603769"/>
                  </a:lnTo>
                  <a:close/>
                </a:path>
              </a:pathLst>
            </a:custGeom>
            <a:solidFill>
              <a:srgbClr val="99DFEC"/>
            </a:solidFill>
            <a:ln>
              <a:noFill/>
            </a:ln>
          </p:spPr>
          <p:txBody>
            <a:bodyPr/>
            <a:lstStyle/>
            <a:p>
              <a:endParaRPr lang="en-US"/>
            </a:p>
          </p:txBody>
        </p:sp>
        <p:sp>
          <p:nvSpPr>
            <p:cNvPr id="305" name="Google Shape;305;p18"/>
            <p:cNvSpPr txBox="1"/>
            <p:nvPr/>
          </p:nvSpPr>
          <p:spPr>
            <a:xfrm>
              <a:off x="0" y="-38100"/>
              <a:ext cx="812800" cy="850900"/>
            </a:xfrm>
            <a:prstGeom prst="rect">
              <a:avLst/>
            </a:prstGeom>
            <a:noFill/>
            <a:ln>
              <a:noFill/>
            </a:ln>
          </p:spPr>
          <p:txBody>
            <a:bodyPr spcFirstLastPara="1" wrap="square" lIns="28225" tIns="28225" rIns="28225" bIns="28225" anchor="ctr" anchorCtr="0">
              <a:noAutofit/>
            </a:bodyPr>
            <a:lstStyle/>
            <a:p>
              <a:pPr marL="0" marR="0" lvl="0" indent="0" algn="ctr" rtl="0">
                <a:lnSpc>
                  <a:spcPct val="123111"/>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pic>
        <p:nvPicPr>
          <p:cNvPr id="306" name="Google Shape;306;p18"/>
          <p:cNvPicPr preferRelativeResize="0"/>
          <p:nvPr/>
        </p:nvPicPr>
        <p:blipFill rotWithShape="1">
          <a:blip r:embed="rId8">
            <a:alphaModFix/>
          </a:blip>
          <a:srcRect t="40359"/>
          <a:stretch/>
        </p:blipFill>
        <p:spPr>
          <a:xfrm>
            <a:off x="579060" y="4606724"/>
            <a:ext cx="2943756" cy="11300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par>
                                <p:cTn id="8" presetID="10" presetClass="entr" presetSubtype="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1000"/>
                                        <p:tgtEl>
                                          <p:spTgt spid="303"/>
                                        </p:tgtEl>
                                      </p:cBhvr>
                                    </p:animEffect>
                                  </p:childTnLst>
                                </p:cTn>
                              </p:par>
                              <p:par>
                                <p:cTn id="11" presetID="10" presetClass="entr" presetSubtype="0" fill="hold" nodeType="withEffect">
                                  <p:stCondLst>
                                    <p:cond delay="0"/>
                                  </p:stCondLst>
                                  <p:childTnLst>
                                    <p:set>
                                      <p:cBhvr>
                                        <p:cTn id="12" dur="1" fill="hold">
                                          <p:stCondLst>
                                            <p:cond delay="0"/>
                                          </p:stCondLst>
                                        </p:cTn>
                                        <p:tgtEl>
                                          <p:spTgt spid="301"/>
                                        </p:tgtEl>
                                        <p:attrNameLst>
                                          <p:attrName>style.visibility</p:attrName>
                                        </p:attrNameLst>
                                      </p:cBhvr>
                                      <p:to>
                                        <p:strVal val="visible"/>
                                      </p:to>
                                    </p:set>
                                    <p:animEffect transition="in" filter="fade">
                                      <p:cBhvr>
                                        <p:cTn id="13" dur="1000"/>
                                        <p:tgtEl>
                                          <p:spTgt spid="301"/>
                                        </p:tgtEl>
                                      </p:cBhvr>
                                    </p:animEffect>
                                  </p:childTnLst>
                                </p:cTn>
                              </p:par>
                              <p:par>
                                <p:cTn id="14" presetID="10" presetClass="entr" presetSubtype="0" fill="hold" nodeType="withEffect">
                                  <p:stCondLst>
                                    <p:cond delay="0"/>
                                  </p:stCondLst>
                                  <p:childTnLst>
                                    <p:set>
                                      <p:cBhvr>
                                        <p:cTn id="15" dur="1" fill="hold">
                                          <p:stCondLst>
                                            <p:cond delay="0"/>
                                          </p:stCondLst>
                                        </p:cTn>
                                        <p:tgtEl>
                                          <p:spTgt spid="300"/>
                                        </p:tgtEl>
                                        <p:attrNameLst>
                                          <p:attrName>style.visibility</p:attrName>
                                        </p:attrNameLst>
                                      </p:cBhvr>
                                      <p:to>
                                        <p:strVal val="visible"/>
                                      </p:to>
                                    </p:set>
                                    <p:animEffect transition="in" filter="fade">
                                      <p:cBhvr>
                                        <p:cTn id="16" dur="1000"/>
                                        <p:tgtEl>
                                          <p:spTgt spid="300"/>
                                        </p:tgtEl>
                                      </p:cBhvr>
                                    </p:animEffect>
                                  </p:childTnLst>
                                </p:cTn>
                              </p:par>
                              <p:par>
                                <p:cTn id="17" presetID="10" presetClass="entr" presetSubtype="0" fill="hold" nodeType="withEffect">
                                  <p:stCondLst>
                                    <p:cond delay="0"/>
                                  </p:stCondLst>
                                  <p:childTnLst>
                                    <p:set>
                                      <p:cBhvr>
                                        <p:cTn id="18" dur="1" fill="hold">
                                          <p:stCondLst>
                                            <p:cond delay="0"/>
                                          </p:stCondLst>
                                        </p:cTn>
                                        <p:tgtEl>
                                          <p:spTgt spid="302"/>
                                        </p:tgtEl>
                                        <p:attrNameLst>
                                          <p:attrName>style.visibility</p:attrName>
                                        </p:attrNameLst>
                                      </p:cBhvr>
                                      <p:to>
                                        <p:strVal val="visible"/>
                                      </p:to>
                                    </p:set>
                                    <p:animEffect transition="in" filter="fade">
                                      <p:cBhvr>
                                        <p:cTn id="19" dur="1000"/>
                                        <p:tgtEl>
                                          <p:spTgt spid="302"/>
                                        </p:tgtEl>
                                      </p:cBhvr>
                                    </p:animEffect>
                                  </p:childTnLst>
                                </p:cTn>
                              </p:par>
                              <p:par>
                                <p:cTn id="20" presetID="10" presetClass="entr" presetSubtype="0" fill="hold" nodeType="with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fade">
                                      <p:cBhvr>
                                        <p:cTn id="22"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9"/>
          <p:cNvPicPr preferRelativeResize="0"/>
          <p:nvPr/>
        </p:nvPicPr>
        <p:blipFill rotWithShape="1">
          <a:blip r:embed="rId3">
            <a:alphaModFix amt="28000"/>
          </a:blip>
          <a:srcRect/>
          <a:stretch/>
        </p:blipFill>
        <p:spPr>
          <a:xfrm>
            <a:off x="2" y="3312650"/>
            <a:ext cx="6302849" cy="3545351"/>
          </a:xfrm>
          <a:prstGeom prst="rect">
            <a:avLst/>
          </a:prstGeom>
          <a:noFill/>
          <a:ln>
            <a:noFill/>
          </a:ln>
        </p:spPr>
      </p:pic>
      <p:sp>
        <p:nvSpPr>
          <p:cNvPr id="316" name="Google Shape;316;p19"/>
          <p:cNvSpPr txBox="1"/>
          <p:nvPr/>
        </p:nvSpPr>
        <p:spPr>
          <a:xfrm>
            <a:off x="1" y="2057259"/>
            <a:ext cx="3382500" cy="184800"/>
          </a:xfrm>
          <a:prstGeom prst="rect">
            <a:avLst/>
          </a:prstGeom>
          <a:noFill/>
          <a:ln>
            <a:noFill/>
          </a:ln>
        </p:spPr>
        <p:txBody>
          <a:bodyPr spcFirstLastPara="1" wrap="square" lIns="0" tIns="0" rIns="0" bIns="0" anchor="t" anchorCtr="0">
            <a:spAutoFit/>
          </a:bodyPr>
          <a:lstStyle/>
          <a:p>
            <a:pPr marL="0" marR="0" lvl="0" indent="0" algn="ctr" rtl="0">
              <a:lnSpc>
                <a:spcPct val="5833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17" name="Google Shape;317;p19"/>
          <p:cNvSpPr txBox="1"/>
          <p:nvPr/>
        </p:nvSpPr>
        <p:spPr>
          <a:xfrm>
            <a:off x="21772" y="151722"/>
            <a:ext cx="8930400" cy="17547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Clr>
                <a:srgbClr val="000000"/>
              </a:buClr>
              <a:buSzPts val="3000"/>
              <a:buFont typeface="Arial"/>
              <a:buNone/>
            </a:pPr>
            <a:r>
              <a:rPr lang="en-US" sz="3000" b="0" i="0" u="none" strike="noStrike" cap="none">
                <a:solidFill>
                  <a:srgbClr val="494429"/>
                </a:solidFill>
                <a:latin typeface="Oswald"/>
                <a:ea typeface="Oswald"/>
                <a:cs typeface="Oswald"/>
                <a:sym typeface="Oswald"/>
              </a:rPr>
              <a:t>"The defendants </a:t>
            </a:r>
            <a:r>
              <a:rPr lang="en-US" sz="3000" b="0" i="0" u="none" strike="noStrike" cap="none">
                <a:solidFill>
                  <a:srgbClr val="494429"/>
                </a:solidFill>
                <a:highlight>
                  <a:srgbClr val="FFFF00"/>
                </a:highlight>
                <a:latin typeface="Oswald"/>
                <a:ea typeface="Oswald"/>
                <a:cs typeface="Oswald"/>
                <a:sym typeface="Oswald"/>
              </a:rPr>
              <a:t>have a distinctive appearance </a:t>
            </a:r>
            <a:r>
              <a:rPr lang="en-US" sz="3000" b="0" i="0" u="none" strike="noStrike" cap="none">
                <a:solidFill>
                  <a:srgbClr val="494429"/>
                </a:solidFill>
                <a:latin typeface="Oswald"/>
                <a:ea typeface="Oswald"/>
                <a:cs typeface="Oswald"/>
                <a:sym typeface="Oswald"/>
              </a:rPr>
              <a:t>and for purposes of identification this distinctive appearance should be maintained."</a:t>
            </a:r>
            <a:endParaRPr sz="900" b="0" i="0" u="none" strike="noStrike" cap="none">
              <a:solidFill>
                <a:srgbClr val="000000"/>
              </a:solidFill>
              <a:latin typeface="Arial"/>
              <a:ea typeface="Arial"/>
              <a:cs typeface="Arial"/>
              <a:sym typeface="Arial"/>
            </a:endParaRPr>
          </a:p>
        </p:txBody>
      </p:sp>
      <p:sp>
        <p:nvSpPr>
          <p:cNvPr id="318" name="Google Shape;318;p19"/>
          <p:cNvSpPr txBox="1"/>
          <p:nvPr/>
        </p:nvSpPr>
        <p:spPr>
          <a:xfrm>
            <a:off x="4968470" y="2242056"/>
            <a:ext cx="3983700" cy="5910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1600"/>
              <a:buFont typeface="Arial"/>
              <a:buNone/>
            </a:pPr>
            <a:r>
              <a:rPr lang="en-US" sz="1600" b="1" i="0" u="none" strike="noStrike" cap="none">
                <a:solidFill>
                  <a:srgbClr val="000000"/>
                </a:solidFill>
                <a:latin typeface="Open Sans"/>
                <a:ea typeface="Open Sans"/>
                <a:cs typeface="Open Sans"/>
                <a:sym typeface="Open Sans"/>
              </a:rPr>
              <a:t>Deputy District Attorney Clyde Shoemaker</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0"/>
          <p:cNvPicPr preferRelativeResize="0"/>
          <p:nvPr/>
        </p:nvPicPr>
        <p:blipFill rotWithShape="1">
          <a:blip r:embed="rId3">
            <a:alphaModFix/>
          </a:blip>
          <a:srcRect t="8615" b="22087"/>
          <a:stretch/>
        </p:blipFill>
        <p:spPr>
          <a:xfrm>
            <a:off x="0" y="114613"/>
            <a:ext cx="9144000" cy="6628775"/>
          </a:xfrm>
          <a:prstGeom prst="rect">
            <a:avLst/>
          </a:prstGeom>
          <a:noFill/>
          <a:ln>
            <a:noFill/>
          </a:ln>
        </p:spPr>
      </p:pic>
      <p:sp>
        <p:nvSpPr>
          <p:cNvPr id="328" name="Google Shape;328;p20"/>
          <p:cNvSpPr/>
          <p:nvPr/>
        </p:nvSpPr>
        <p:spPr>
          <a:xfrm>
            <a:off x="0" y="259080"/>
            <a:ext cx="8776800" cy="1007700"/>
          </a:xfrm>
          <a:prstGeom prst="rect">
            <a:avLst/>
          </a:prstGeom>
          <a:solidFill>
            <a:srgbClr val="C29A7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29" name="Google Shape;329;p20"/>
          <p:cNvSpPr txBox="1"/>
          <p:nvPr/>
        </p:nvSpPr>
        <p:spPr>
          <a:xfrm>
            <a:off x="174286" y="655320"/>
            <a:ext cx="8776800" cy="266700"/>
          </a:xfrm>
          <a:prstGeom prst="rect">
            <a:avLst/>
          </a:prstGeom>
          <a:noFill/>
          <a:ln>
            <a:noFill/>
          </a:ln>
        </p:spPr>
        <p:txBody>
          <a:bodyPr spcFirstLastPara="1" wrap="square" lIns="0" tIns="0" rIns="0" bIns="0" anchor="t" anchorCtr="0">
            <a:spAutoFit/>
          </a:bodyPr>
          <a:lstStyle/>
          <a:p>
            <a:pPr marL="0" marR="0" lvl="0" indent="0" algn="l" rtl="0">
              <a:lnSpc>
                <a:spcPct val="54166"/>
              </a:lnSpc>
              <a:spcBef>
                <a:spcPts val="0"/>
              </a:spcBef>
              <a:spcAft>
                <a:spcPts val="0"/>
              </a:spcAft>
              <a:buClr>
                <a:srgbClr val="000000"/>
              </a:buClr>
              <a:buSzPts val="3700"/>
              <a:buFont typeface="Arial"/>
              <a:buNone/>
            </a:pPr>
            <a:r>
              <a:rPr lang="en-US" sz="3200" b="0" i="0" u="none" strike="noStrike" cap="none">
                <a:solidFill>
                  <a:srgbClr val="FBFDF4"/>
                </a:solidFill>
                <a:latin typeface="Arial"/>
                <a:ea typeface="Arial"/>
                <a:cs typeface="Arial"/>
                <a:sym typeface="Arial"/>
              </a:rPr>
              <a:t>OCTOBER 13, 1942: PEOPLE V. ZAMMORA</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21" descr="Locations in the Play | Luis Valdez's Zoot Suit"/>
          <p:cNvPicPr preferRelativeResize="0"/>
          <p:nvPr/>
        </p:nvPicPr>
        <p:blipFill rotWithShape="1">
          <a:blip r:embed="rId3">
            <a:alphaModFix/>
          </a:blip>
          <a:srcRect/>
          <a:stretch/>
        </p:blipFill>
        <p:spPr>
          <a:xfrm>
            <a:off x="2915200" y="1425398"/>
            <a:ext cx="5928428" cy="4730900"/>
          </a:xfrm>
          <a:prstGeom prst="rect">
            <a:avLst/>
          </a:prstGeom>
          <a:noFill/>
          <a:ln>
            <a:noFill/>
          </a:ln>
        </p:spPr>
      </p:pic>
      <p:pic>
        <p:nvPicPr>
          <p:cNvPr id="339" name="Google Shape;339;p21"/>
          <p:cNvPicPr preferRelativeResize="0"/>
          <p:nvPr/>
        </p:nvPicPr>
        <p:blipFill rotWithShape="1">
          <a:blip r:embed="rId4">
            <a:alphaModFix/>
          </a:blip>
          <a:srcRect l="4202" r="6956"/>
          <a:stretch/>
        </p:blipFill>
        <p:spPr>
          <a:xfrm>
            <a:off x="544440" y="1740920"/>
            <a:ext cx="2198760" cy="4730899"/>
          </a:xfrm>
          <a:prstGeom prst="rect">
            <a:avLst/>
          </a:prstGeom>
          <a:noFill/>
          <a:ln>
            <a:noFill/>
          </a:ln>
        </p:spPr>
      </p:pic>
      <p:sp>
        <p:nvSpPr>
          <p:cNvPr id="340" name="Google Shape;340;p21"/>
          <p:cNvSpPr txBox="1"/>
          <p:nvPr/>
        </p:nvSpPr>
        <p:spPr>
          <a:xfrm>
            <a:off x="2915192" y="4802830"/>
            <a:ext cx="6228900" cy="1071300"/>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Clr>
                <a:srgbClr val="000000"/>
              </a:buClr>
              <a:buSzPts val="2900"/>
              <a:buFont typeface="Arial"/>
              <a:buNone/>
            </a:pPr>
            <a:r>
              <a:rPr lang="en-US" sz="2900" b="1" i="0" u="none" strike="noStrike" cap="none">
                <a:solidFill>
                  <a:srgbClr val="937E77"/>
                </a:solidFill>
                <a:highlight>
                  <a:srgbClr val="FFFF00"/>
                </a:highlight>
                <a:latin typeface="Open Sans"/>
                <a:ea typeface="Open Sans"/>
                <a:cs typeface="Open Sans"/>
                <a:sym typeface="Open Sans"/>
              </a:rPr>
              <a:t>12 "zoot-suit gang" members are found guilty of murder. </a:t>
            </a:r>
            <a:endParaRPr sz="900" b="0" i="0" u="none" strike="noStrike" cap="none">
              <a:solidFill>
                <a:srgbClr val="000000"/>
              </a:solidFill>
              <a:latin typeface="Arial"/>
              <a:ea typeface="Arial"/>
              <a:cs typeface="Arial"/>
              <a:sym typeface="Arial"/>
            </a:endParaRPr>
          </a:p>
        </p:txBody>
      </p:sp>
      <p:sp>
        <p:nvSpPr>
          <p:cNvPr id="341" name="Google Shape;341;p21"/>
          <p:cNvSpPr/>
          <p:nvPr/>
        </p:nvSpPr>
        <p:spPr>
          <a:xfrm>
            <a:off x="0" y="496200"/>
            <a:ext cx="8004300" cy="1098900"/>
          </a:xfrm>
          <a:prstGeom prst="rect">
            <a:avLst/>
          </a:prstGeom>
          <a:solidFill>
            <a:srgbClr val="C29A7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42" name="Google Shape;342;p21"/>
          <p:cNvSpPr txBox="1"/>
          <p:nvPr/>
        </p:nvSpPr>
        <p:spPr>
          <a:xfrm>
            <a:off x="156326" y="800900"/>
            <a:ext cx="7656900" cy="494400"/>
          </a:xfrm>
          <a:prstGeom prst="rect">
            <a:avLst/>
          </a:prstGeom>
          <a:noFill/>
          <a:ln>
            <a:noFill/>
          </a:ln>
        </p:spPr>
        <p:txBody>
          <a:bodyPr spcFirstLastPara="1" wrap="square" lIns="0" tIns="0" rIns="0" bIns="0" anchor="t" anchorCtr="0">
            <a:spAutoFit/>
          </a:bodyPr>
          <a:lstStyle/>
          <a:p>
            <a:pPr marL="0" marR="0" lvl="0" indent="0" algn="l" rtl="0">
              <a:lnSpc>
                <a:spcPct val="86791"/>
              </a:lnSpc>
              <a:spcBef>
                <a:spcPts val="0"/>
              </a:spcBef>
              <a:spcAft>
                <a:spcPts val="0"/>
              </a:spcAft>
              <a:buClr>
                <a:srgbClr val="000000"/>
              </a:buClr>
              <a:buSzPts val="3700"/>
              <a:buFont typeface="Arial"/>
              <a:buNone/>
            </a:pPr>
            <a:r>
              <a:rPr lang="en-US" sz="3700" b="0" i="0" u="none" strike="noStrike" cap="none">
                <a:solidFill>
                  <a:srgbClr val="FBFDF4"/>
                </a:solidFill>
                <a:latin typeface="Arial"/>
                <a:ea typeface="Arial"/>
                <a:cs typeface="Arial"/>
                <a:sym typeface="Arial"/>
              </a:rPr>
              <a:t>CONVICTED! JANUARY 23, 1943</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1493857cc9a_0_2"/>
          <p:cNvPicPr preferRelativeResize="0"/>
          <p:nvPr/>
        </p:nvPicPr>
        <p:blipFill rotWithShape="1">
          <a:blip r:embed="rId3">
            <a:alphaModFix/>
          </a:blip>
          <a:srcRect/>
          <a:stretch/>
        </p:blipFill>
        <p:spPr>
          <a:xfrm>
            <a:off x="582621" y="261869"/>
            <a:ext cx="7978750" cy="573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3956071" y="738279"/>
            <a:ext cx="4964700" cy="5486400"/>
          </a:xfrm>
          <a:prstGeom prst="rect">
            <a:avLst/>
          </a:prstGeom>
          <a:solidFill>
            <a:srgbClr val="C29A74">
              <a:alpha val="6274"/>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112" name="Google Shape;112;p3"/>
          <p:cNvPicPr preferRelativeResize="0"/>
          <p:nvPr/>
        </p:nvPicPr>
        <p:blipFill rotWithShape="1">
          <a:blip r:embed="rId3">
            <a:alphaModFix/>
          </a:blip>
          <a:srcRect l="15759"/>
          <a:stretch/>
        </p:blipFill>
        <p:spPr>
          <a:xfrm>
            <a:off x="0" y="353400"/>
            <a:ext cx="3697026" cy="6151175"/>
          </a:xfrm>
          <a:prstGeom prst="rect">
            <a:avLst/>
          </a:prstGeom>
          <a:noFill/>
          <a:ln>
            <a:noFill/>
          </a:ln>
        </p:spPr>
      </p:pic>
      <p:sp>
        <p:nvSpPr>
          <p:cNvPr id="113" name="Google Shape;113;p3"/>
          <p:cNvSpPr/>
          <p:nvPr/>
        </p:nvSpPr>
        <p:spPr>
          <a:xfrm rot="-5400000">
            <a:off x="-54933" y="3149810"/>
            <a:ext cx="6915900" cy="588000"/>
          </a:xfrm>
          <a:prstGeom prst="rect">
            <a:avLst/>
          </a:prstGeom>
          <a:solidFill>
            <a:srgbClr val="C29A74">
              <a:alpha val="49411"/>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114" name="Google Shape;114;p3"/>
          <p:cNvGrpSpPr/>
          <p:nvPr/>
        </p:nvGrpSpPr>
        <p:grpSpPr>
          <a:xfrm>
            <a:off x="3572596" y="1185355"/>
            <a:ext cx="5731560" cy="3661785"/>
            <a:chOff x="-1851596" y="1432665"/>
            <a:chExt cx="12736800" cy="6102974"/>
          </a:xfrm>
        </p:grpSpPr>
        <p:sp>
          <p:nvSpPr>
            <p:cNvPr id="115" name="Google Shape;115;p3"/>
            <p:cNvSpPr txBox="1"/>
            <p:nvPr/>
          </p:nvSpPr>
          <p:spPr>
            <a:xfrm>
              <a:off x="-999399" y="1432665"/>
              <a:ext cx="9611100" cy="11031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4300"/>
                <a:buFont typeface="Arial"/>
                <a:buNone/>
              </a:pPr>
              <a:r>
                <a:rPr lang="en-US" sz="4300" b="0" i="0" u="none" strike="noStrike" cap="none">
                  <a:solidFill>
                    <a:srgbClr val="494429"/>
                  </a:solidFill>
                  <a:latin typeface="Arial"/>
                  <a:ea typeface="Arial"/>
                  <a:cs typeface="Arial"/>
                  <a:sym typeface="Arial"/>
                </a:rPr>
                <a:t>THE ZOOT SUIT</a:t>
              </a:r>
              <a:endParaRPr sz="900" b="0" i="0" u="none" strike="noStrike" cap="none">
                <a:solidFill>
                  <a:srgbClr val="000000"/>
                </a:solidFill>
                <a:latin typeface="Arial"/>
                <a:ea typeface="Arial"/>
                <a:cs typeface="Arial"/>
                <a:sym typeface="Arial"/>
              </a:endParaRPr>
            </a:p>
          </p:txBody>
        </p:sp>
        <p:sp>
          <p:nvSpPr>
            <p:cNvPr id="116" name="Google Shape;116;p3"/>
            <p:cNvSpPr txBox="1"/>
            <p:nvPr/>
          </p:nvSpPr>
          <p:spPr>
            <a:xfrm>
              <a:off x="-1851596" y="3392640"/>
              <a:ext cx="12736800" cy="4143000"/>
            </a:xfrm>
            <a:prstGeom prst="rect">
              <a:avLst/>
            </a:prstGeom>
            <a:noFill/>
            <a:ln>
              <a:noFill/>
            </a:ln>
          </p:spPr>
          <p:txBody>
            <a:bodyPr spcFirstLastPara="1" wrap="square" lIns="0" tIns="0" rIns="0" bIns="0" anchor="t" anchorCtr="0">
              <a:spAutoFit/>
            </a:bodyPr>
            <a:lstStyle/>
            <a:p>
              <a:pPr marL="406400" marR="0" lvl="1" indent="-209550" algn="l" rtl="0">
                <a:lnSpc>
                  <a:spcPct val="150000"/>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oversized, high-</a:t>
              </a:r>
              <a:r>
                <a:rPr lang="en-US" sz="1900" b="1">
                  <a:solidFill>
                    <a:srgbClr val="494429"/>
                  </a:solidFill>
                  <a:latin typeface="Lato"/>
                  <a:ea typeface="Lato"/>
                  <a:cs typeface="Lato"/>
                  <a:sym typeface="Lato"/>
                </a:rPr>
                <a:t>waisted</a:t>
              </a:r>
              <a:r>
                <a:rPr lang="en-US" sz="1900" b="1" i="0" u="none" strike="noStrike" cap="none">
                  <a:solidFill>
                    <a:srgbClr val="494429"/>
                  </a:solidFill>
                  <a:latin typeface="Lato"/>
                  <a:ea typeface="Lato"/>
                  <a:cs typeface="Lato"/>
                  <a:sym typeface="Lato"/>
                </a:rPr>
                <a:t>, wide-legged suits</a:t>
              </a:r>
              <a:endParaRPr sz="900" b="0" i="0" u="none" strike="noStrike" cap="none">
                <a:solidFill>
                  <a:srgbClr val="000000"/>
                </a:solidFill>
                <a:latin typeface="Arial"/>
                <a:ea typeface="Arial"/>
                <a:cs typeface="Arial"/>
                <a:sym typeface="Arial"/>
              </a:endParaRPr>
            </a:p>
            <a:p>
              <a:pPr marL="406400" marR="0" lvl="1" indent="-209550" algn="l" rtl="0">
                <a:lnSpc>
                  <a:spcPct val="150000"/>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became popular in African American, Mexican American, Filipino American, Italian American, and Japanese American communities during</a:t>
              </a:r>
              <a:endParaRPr sz="1900" b="1" i="0" u="none" strike="noStrike" cap="none">
                <a:solidFill>
                  <a:srgbClr val="494429"/>
                </a:solidFill>
                <a:latin typeface="Lato"/>
                <a:ea typeface="Lato"/>
                <a:cs typeface="Lato"/>
                <a:sym typeface="Lato"/>
              </a:endParaRPr>
            </a:p>
            <a:p>
              <a:pPr marL="0" marR="0" lvl="0" indent="457200" algn="l" rtl="0">
                <a:lnSpc>
                  <a:spcPct val="150000"/>
                </a:lnSpc>
                <a:spcBef>
                  <a:spcPts val="0"/>
                </a:spcBef>
                <a:spcAft>
                  <a:spcPts val="0"/>
                </a:spcAft>
                <a:buNone/>
              </a:pPr>
              <a:r>
                <a:rPr lang="en-US" sz="1900" b="1" i="0" u="none" strike="noStrike" cap="none">
                  <a:solidFill>
                    <a:srgbClr val="494429"/>
                  </a:solidFill>
                  <a:latin typeface="Lato"/>
                  <a:ea typeface="Lato"/>
                  <a:cs typeface="Lato"/>
                  <a:sym typeface="Lato"/>
                </a:rPr>
                <a:t>the 1940s</a:t>
              </a:r>
              <a:endParaRPr sz="900" b="0" i="0" u="none" strike="noStrike" cap="none">
                <a:solidFill>
                  <a:srgbClr val="000000"/>
                </a:solidFill>
                <a:latin typeface="Arial"/>
                <a:ea typeface="Arial"/>
                <a:cs typeface="Arial"/>
                <a:sym typeface="Arial"/>
              </a:endParaRPr>
            </a:p>
            <a:p>
              <a:pPr marL="406400" marR="0" lvl="1" indent="-209550" algn="l" rtl="0">
                <a:lnSpc>
                  <a:spcPct val="150000"/>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became a cultural expression</a:t>
              </a:r>
              <a:endParaRPr sz="9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p:cNvSpPr txBox="1"/>
          <p:nvPr/>
        </p:nvSpPr>
        <p:spPr>
          <a:xfrm>
            <a:off x="195900" y="466350"/>
            <a:ext cx="8752200" cy="1735200"/>
          </a:xfrm>
          <a:prstGeom prst="rect">
            <a:avLst/>
          </a:prstGeom>
          <a:noFill/>
          <a:ln>
            <a:noFill/>
          </a:ln>
        </p:spPr>
        <p:txBody>
          <a:bodyPr spcFirstLastPara="1" wrap="square" lIns="0" tIns="0" rIns="0" bIns="0" anchor="t" anchorCtr="0">
            <a:spAutoFit/>
          </a:bodyPr>
          <a:lstStyle/>
          <a:p>
            <a:pPr marL="0" marR="0" lvl="0" indent="0" algn="ctr" rtl="0">
              <a:lnSpc>
                <a:spcPct val="158775"/>
              </a:lnSpc>
              <a:spcBef>
                <a:spcPts val="0"/>
              </a:spcBef>
              <a:spcAft>
                <a:spcPts val="0"/>
              </a:spcAft>
              <a:buClr>
                <a:srgbClr val="000000"/>
              </a:buClr>
              <a:buSzPts val="2700"/>
              <a:buFont typeface="Arial"/>
              <a:buNone/>
            </a:pPr>
            <a:r>
              <a:rPr lang="en-US" sz="2700" b="0" i="0" u="none" strike="noStrike" cap="none">
                <a:solidFill>
                  <a:srgbClr val="202122"/>
                </a:solidFill>
                <a:latin typeface="Arial"/>
                <a:ea typeface="Arial"/>
                <a:cs typeface="Arial"/>
                <a:sym typeface="Arial"/>
              </a:rPr>
              <a:t>"I was enraged. I just was so upset about the judge and the whole way this trial was going. The behavior of the judge was simply unacceptable in any decent society."</a:t>
            </a:r>
            <a:endParaRPr sz="2700" b="0" i="0" u="none" strike="noStrike" cap="none">
              <a:solidFill>
                <a:srgbClr val="000000"/>
              </a:solidFill>
              <a:latin typeface="Arial"/>
              <a:ea typeface="Arial"/>
              <a:cs typeface="Arial"/>
              <a:sym typeface="Arial"/>
            </a:endParaRPr>
          </a:p>
        </p:txBody>
      </p:sp>
      <p:sp>
        <p:nvSpPr>
          <p:cNvPr id="358" name="Google Shape;358;p26"/>
          <p:cNvSpPr txBox="1"/>
          <p:nvPr/>
        </p:nvSpPr>
        <p:spPr>
          <a:xfrm>
            <a:off x="436286" y="2447691"/>
            <a:ext cx="8115300" cy="5910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1600"/>
              <a:buFont typeface="Arial"/>
              <a:buNone/>
            </a:pPr>
            <a:br>
              <a:rPr lang="en-US" sz="1600" b="0" i="0" u="none" strike="noStrike" cap="none">
                <a:solidFill>
                  <a:srgbClr val="000000"/>
                </a:solidFill>
                <a:latin typeface="Open Sans Light"/>
                <a:ea typeface="Open Sans Light"/>
                <a:cs typeface="Open Sans Light"/>
                <a:sym typeface="Open Sans Light"/>
              </a:rPr>
            </a:br>
            <a:r>
              <a:rPr lang="en-US" sz="1600" b="0" i="0" u="none" strike="noStrike" cap="none">
                <a:solidFill>
                  <a:srgbClr val="000000"/>
                </a:solidFill>
                <a:latin typeface="Open Sans Light"/>
                <a:ea typeface="Open Sans Light"/>
                <a:cs typeface="Open Sans Light"/>
                <a:sym typeface="Open Sans Light"/>
              </a:rPr>
              <a:t>Alice McGrath, Sleepy Lagoon Defense Committee</a:t>
            </a:r>
            <a:endParaRPr sz="900" b="0" i="0" u="none" strike="noStrike" cap="none">
              <a:solidFill>
                <a:srgbClr val="000000"/>
              </a:solidFill>
              <a:latin typeface="Arial"/>
              <a:ea typeface="Arial"/>
              <a:cs typeface="Arial"/>
              <a:sym typeface="Arial"/>
            </a:endParaRPr>
          </a:p>
        </p:txBody>
      </p:sp>
      <p:sp>
        <p:nvSpPr>
          <p:cNvPr id="359" name="Google Shape;359;p26"/>
          <p:cNvSpPr txBox="1"/>
          <p:nvPr/>
        </p:nvSpPr>
        <p:spPr>
          <a:xfrm>
            <a:off x="1275713" y="2743205"/>
            <a:ext cx="46329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60" name="Google Shape;360;p26"/>
          <p:cNvSpPr txBox="1"/>
          <p:nvPr/>
        </p:nvSpPr>
        <p:spPr>
          <a:xfrm>
            <a:off x="2255553" y="2620056"/>
            <a:ext cx="46329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61" name="Google Shape;361;p26" descr="A group of people posing for the camera&#10;&#10;Description automatically generated"/>
          <p:cNvPicPr preferRelativeResize="0"/>
          <p:nvPr/>
        </p:nvPicPr>
        <p:blipFill rotWithShape="1">
          <a:blip r:embed="rId3">
            <a:alphaModFix/>
          </a:blip>
          <a:srcRect/>
          <a:stretch/>
        </p:blipFill>
        <p:spPr>
          <a:xfrm>
            <a:off x="4296579" y="2743196"/>
            <a:ext cx="7495796" cy="4216374"/>
          </a:xfrm>
          <a:prstGeom prst="rect">
            <a:avLst/>
          </a:prstGeom>
          <a:noFill/>
          <a:ln>
            <a:noFill/>
          </a:ln>
        </p:spPr>
      </p:pic>
      <p:sp>
        <p:nvSpPr>
          <p:cNvPr id="362" name="Google Shape;362;p26"/>
          <p:cNvSpPr txBox="1"/>
          <p:nvPr/>
        </p:nvSpPr>
        <p:spPr>
          <a:xfrm>
            <a:off x="1882827" y="6009882"/>
            <a:ext cx="57042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Lato"/>
                <a:ea typeface="Lato"/>
                <a:cs typeface="Lato"/>
                <a:sym typeface="Lato"/>
              </a:rPr>
              <a:t>Alice McGrath with Jack Melendez and Hank Ynostroza in 1944</a:t>
            </a:r>
            <a:endParaRPr sz="1200" b="1" i="0" u="none" strike="noStrike" cap="non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4"/>
          <p:cNvSpPr txBox="1"/>
          <p:nvPr/>
        </p:nvSpPr>
        <p:spPr>
          <a:xfrm>
            <a:off x="514351" y="492973"/>
            <a:ext cx="8115300" cy="3150000"/>
          </a:xfrm>
          <a:prstGeom prst="rect">
            <a:avLst/>
          </a:prstGeom>
          <a:noFill/>
          <a:ln>
            <a:noFill/>
          </a:ln>
        </p:spPr>
        <p:txBody>
          <a:bodyPr spcFirstLastPara="1" wrap="square" lIns="0" tIns="0" rIns="0" bIns="0" anchor="t" anchorCtr="0">
            <a:spAutoFit/>
          </a:bodyPr>
          <a:lstStyle/>
          <a:p>
            <a:pPr marL="0" marR="0" lvl="0" indent="0" algn="ctr" rtl="0">
              <a:lnSpc>
                <a:spcPct val="130035"/>
              </a:lnSpc>
              <a:spcBef>
                <a:spcPts val="0"/>
              </a:spcBef>
              <a:spcAft>
                <a:spcPts val="0"/>
              </a:spcAft>
              <a:buClr>
                <a:srgbClr val="000000"/>
              </a:buClr>
              <a:buSzPts val="3300"/>
              <a:buFont typeface="Arial"/>
              <a:buNone/>
            </a:pPr>
            <a:r>
              <a:rPr lang="en-US" sz="3300" b="0" i="0" u="none" strike="noStrike" cap="none">
                <a:solidFill>
                  <a:srgbClr val="000000"/>
                </a:solidFill>
                <a:latin typeface="Arial"/>
                <a:ea typeface="Arial"/>
                <a:cs typeface="Arial"/>
                <a:sym typeface="Arial"/>
              </a:rPr>
              <a:t>THEY WERE CONVICTED BY THE </a:t>
            </a:r>
            <a:r>
              <a:rPr lang="en-US" sz="3300" b="0" i="0" u="none" strike="noStrike" cap="none">
                <a:solidFill>
                  <a:srgbClr val="000000"/>
                </a:solidFill>
                <a:highlight>
                  <a:srgbClr val="FFFF00"/>
                </a:highlight>
                <a:latin typeface="Arial"/>
                <a:ea typeface="Arial"/>
                <a:cs typeface="Arial"/>
                <a:sym typeface="Arial"/>
              </a:rPr>
              <a:t>HYSTERICAL PRESS</a:t>
            </a:r>
            <a:r>
              <a:rPr lang="en-US" sz="3300" b="0" i="0" u="none" strike="noStrike" cap="none">
                <a:solidFill>
                  <a:srgbClr val="000000"/>
                </a:solidFill>
                <a:latin typeface="Arial"/>
                <a:ea typeface="Arial"/>
                <a:cs typeface="Arial"/>
                <a:sym typeface="Arial"/>
              </a:rPr>
              <a:t> WHICH INFLAMED THE MINDS OF THE PEOPLE THROUGH THE NATION TO AN </a:t>
            </a:r>
            <a:r>
              <a:rPr lang="en-US" sz="3300" b="0" i="0" u="none" strike="noStrike" cap="none">
                <a:solidFill>
                  <a:srgbClr val="000000"/>
                </a:solidFill>
                <a:highlight>
                  <a:srgbClr val="FFFF00"/>
                </a:highlight>
                <a:latin typeface="Arial"/>
                <a:ea typeface="Arial"/>
                <a:cs typeface="Arial"/>
                <a:sym typeface="Arial"/>
              </a:rPr>
              <a:t>UNREASONING HATRED </a:t>
            </a:r>
            <a:r>
              <a:rPr lang="en-US" sz="3300" b="0" i="0" u="none" strike="noStrike" cap="none">
                <a:solidFill>
                  <a:srgbClr val="000000"/>
                </a:solidFill>
                <a:latin typeface="Arial"/>
                <a:ea typeface="Arial"/>
                <a:cs typeface="Arial"/>
                <a:sym typeface="Arial"/>
              </a:rPr>
              <a:t>OF THE BOYS ON TRIAL.</a:t>
            </a:r>
            <a:endParaRPr sz="900" b="0" i="0" u="none" strike="noStrike" cap="none">
              <a:solidFill>
                <a:srgbClr val="000000"/>
              </a:solidFill>
              <a:latin typeface="Arial"/>
              <a:ea typeface="Arial"/>
              <a:cs typeface="Arial"/>
              <a:sym typeface="Arial"/>
            </a:endParaRPr>
          </a:p>
        </p:txBody>
      </p:sp>
      <p:sp>
        <p:nvSpPr>
          <p:cNvPr id="372" name="Google Shape;372;p24"/>
          <p:cNvSpPr txBox="1"/>
          <p:nvPr/>
        </p:nvSpPr>
        <p:spPr>
          <a:xfrm>
            <a:off x="620641" y="4445240"/>
            <a:ext cx="8115300" cy="2463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Clr>
                <a:srgbClr val="000000"/>
              </a:buClr>
              <a:buSzPts val="1600"/>
              <a:buFont typeface="Arial"/>
              <a:buNone/>
            </a:pPr>
            <a:r>
              <a:rPr lang="en-US" sz="1600" b="0" i="0" u="none" strike="noStrike" cap="none">
                <a:solidFill>
                  <a:srgbClr val="000000"/>
                </a:solidFill>
                <a:latin typeface="Open Sans Light"/>
                <a:ea typeface="Open Sans Light"/>
                <a:cs typeface="Open Sans Light"/>
                <a:sym typeface="Open Sans Light"/>
              </a:rPr>
              <a:t>Sleepy Lagoon Defense Committee</a:t>
            </a:r>
            <a:endParaRPr sz="900" b="0" i="0" u="none" strike="noStrike" cap="none">
              <a:solidFill>
                <a:srgbClr val="000000"/>
              </a:solidFill>
              <a:latin typeface="Arial"/>
              <a:ea typeface="Arial"/>
              <a:cs typeface="Arial"/>
              <a:sym typeface="Arial"/>
            </a:endParaRPr>
          </a:p>
        </p:txBody>
      </p:sp>
      <p:sp>
        <p:nvSpPr>
          <p:cNvPr id="373" name="Google Shape;373;p24"/>
          <p:cNvSpPr txBox="1"/>
          <p:nvPr/>
        </p:nvSpPr>
        <p:spPr>
          <a:xfrm>
            <a:off x="2255520" y="3057022"/>
            <a:ext cx="46329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74" name="Google Shape;374;p24"/>
          <p:cNvSpPr txBox="1"/>
          <p:nvPr/>
        </p:nvSpPr>
        <p:spPr>
          <a:xfrm>
            <a:off x="2255520" y="3057022"/>
            <a:ext cx="46329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2" descr="Old postcard that says Birds Eye View San Quentin Prison."/>
          <p:cNvPicPr preferRelativeResize="0"/>
          <p:nvPr/>
        </p:nvPicPr>
        <p:blipFill rotWithShape="1">
          <a:blip r:embed="rId3">
            <a:alphaModFix/>
          </a:blip>
          <a:srcRect/>
          <a:stretch/>
        </p:blipFill>
        <p:spPr>
          <a:xfrm>
            <a:off x="0" y="1714500"/>
            <a:ext cx="9261427" cy="5143500"/>
          </a:xfrm>
          <a:prstGeom prst="rect">
            <a:avLst/>
          </a:prstGeom>
          <a:noFill/>
          <a:ln>
            <a:noFill/>
          </a:ln>
        </p:spPr>
      </p:pic>
      <p:sp>
        <p:nvSpPr>
          <p:cNvPr id="381" name="Google Shape;381;p22"/>
          <p:cNvSpPr txBox="1"/>
          <p:nvPr/>
        </p:nvSpPr>
        <p:spPr>
          <a:xfrm>
            <a:off x="1427096" y="780061"/>
            <a:ext cx="6289800" cy="16623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2700"/>
              <a:buFont typeface="Arial"/>
              <a:buNone/>
            </a:pPr>
            <a:r>
              <a:rPr lang="en-US" sz="2700" b="1" i="0" u="none" strike="noStrike" cap="none">
                <a:solidFill>
                  <a:srgbClr val="000000"/>
                </a:solidFill>
                <a:highlight>
                  <a:srgbClr val="FFFF00"/>
                </a:highlight>
                <a:latin typeface="Lato"/>
                <a:ea typeface="Lato"/>
                <a:cs typeface="Lato"/>
                <a:sym typeface="Lato"/>
              </a:rPr>
              <a:t>They are sent to San Quentin Prison, hundreds of miles away from their families, for terms 5 years to life.</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3"/>
          <p:cNvSpPr txBox="1"/>
          <p:nvPr/>
        </p:nvSpPr>
        <p:spPr>
          <a:xfrm>
            <a:off x="0" y="954490"/>
            <a:ext cx="4844100" cy="4971600"/>
          </a:xfrm>
          <a:prstGeom prst="rect">
            <a:avLst/>
          </a:prstGeom>
          <a:noFill/>
          <a:ln>
            <a:noFill/>
          </a:ln>
        </p:spPr>
        <p:txBody>
          <a:bodyPr spcFirstLastPara="1" wrap="square" lIns="60950" tIns="30475" rIns="60950" bIns="30475" anchor="t" anchorCtr="0">
            <a:spAutoFit/>
          </a:bodyPr>
          <a:lstStyle/>
          <a:p>
            <a:pPr marL="304800" marR="0" lvl="0" indent="-29845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Calibri"/>
                <a:ea typeface="Calibri"/>
                <a:cs typeface="Calibri"/>
                <a:sym typeface="Calibri"/>
              </a:rPr>
              <a:t>There wasn’t any evidence the boys ever went near José Díaz.</a:t>
            </a:r>
            <a:br>
              <a:rPr lang="en-US" sz="2900" b="0" i="0" u="none" strike="noStrike" cap="none">
                <a:solidFill>
                  <a:schemeClr val="dk1"/>
                </a:solidFill>
                <a:latin typeface="Calibri"/>
                <a:ea typeface="Calibri"/>
                <a:cs typeface="Calibri"/>
                <a:sym typeface="Calibri"/>
              </a:rPr>
            </a:br>
            <a:endParaRPr sz="2900" b="0" i="0" u="none" strike="noStrike" cap="none">
              <a:solidFill>
                <a:schemeClr val="dk1"/>
              </a:solidFill>
              <a:latin typeface="Calibri"/>
              <a:ea typeface="Calibri"/>
              <a:cs typeface="Calibri"/>
              <a:sym typeface="Calibri"/>
            </a:endParaRPr>
          </a:p>
          <a:p>
            <a:pPr marL="304800" marR="0" lvl="0" indent="-29845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Calibri"/>
                <a:ea typeface="Calibri"/>
                <a:cs typeface="Calibri"/>
                <a:sym typeface="Calibri"/>
              </a:rPr>
              <a:t>A witness testified that Díaz had been drinking heavily all day.</a:t>
            </a:r>
            <a:br>
              <a:rPr lang="en-US" sz="2900" b="0" i="0" u="none" strike="noStrike" cap="none">
                <a:solidFill>
                  <a:schemeClr val="dk1"/>
                </a:solidFill>
                <a:latin typeface="Calibri"/>
                <a:ea typeface="Calibri"/>
                <a:cs typeface="Calibri"/>
                <a:sym typeface="Calibri"/>
              </a:rPr>
            </a:br>
            <a:endParaRPr sz="2900" b="0" i="0" u="none" strike="noStrike" cap="none">
              <a:solidFill>
                <a:schemeClr val="dk1"/>
              </a:solidFill>
              <a:latin typeface="Calibri"/>
              <a:ea typeface="Calibri"/>
              <a:cs typeface="Calibri"/>
              <a:sym typeface="Calibri"/>
            </a:endParaRPr>
          </a:p>
          <a:p>
            <a:pPr marL="304800" marR="0" lvl="0" indent="-298450" algn="l" rtl="0">
              <a:lnSpc>
                <a:spcPct val="100000"/>
              </a:lnSpc>
              <a:spcBef>
                <a:spcPts val="0"/>
              </a:spcBef>
              <a:spcAft>
                <a:spcPts val="0"/>
              </a:spcAft>
              <a:buClr>
                <a:schemeClr val="dk1"/>
              </a:buClr>
              <a:buSzPts val="2900"/>
              <a:buFont typeface="Arial"/>
              <a:buChar char="•"/>
            </a:pPr>
            <a:r>
              <a:rPr lang="en-US" sz="2900" b="0" i="0" u="none" strike="noStrike" cap="none">
                <a:solidFill>
                  <a:schemeClr val="dk1"/>
                </a:solidFill>
                <a:latin typeface="Calibri"/>
                <a:ea typeface="Calibri"/>
                <a:cs typeface="Calibri"/>
                <a:sym typeface="Calibri"/>
              </a:rPr>
              <a:t>The judge didn’t instruct the members of the jury not to read the news headlines.</a:t>
            </a:r>
            <a:endParaRPr sz="900" b="0" i="0" u="none" strike="noStrike" cap="none">
              <a:solidFill>
                <a:srgbClr val="000000"/>
              </a:solidFill>
              <a:latin typeface="Arial"/>
              <a:ea typeface="Arial"/>
              <a:cs typeface="Arial"/>
              <a:sym typeface="Arial"/>
            </a:endParaRPr>
          </a:p>
        </p:txBody>
      </p:sp>
      <p:pic>
        <p:nvPicPr>
          <p:cNvPr id="391" name="Google Shape;391;p23" descr="Gus Zamora, &quot;Smiles&quot; Parra and Johnny Matuz at Chino prison"/>
          <p:cNvPicPr preferRelativeResize="0"/>
          <p:nvPr/>
        </p:nvPicPr>
        <p:blipFill rotWithShape="1">
          <a:blip r:embed="rId3">
            <a:alphaModFix/>
          </a:blip>
          <a:srcRect b="20841"/>
          <a:stretch/>
        </p:blipFill>
        <p:spPr>
          <a:xfrm>
            <a:off x="4991775" y="1163925"/>
            <a:ext cx="3977725" cy="2960100"/>
          </a:xfrm>
          <a:prstGeom prst="rect">
            <a:avLst/>
          </a:prstGeom>
          <a:noFill/>
          <a:ln>
            <a:noFill/>
          </a:ln>
          <a:effectLst>
            <a:outerShdw blurRad="292100" dist="139700" dir="2700000" algn="tl" rotWithShape="0">
              <a:srgbClr val="333333">
                <a:alpha val="64313"/>
              </a:srgbClr>
            </a:outerShdw>
          </a:effectLst>
        </p:spPr>
      </p:pic>
      <p:sp>
        <p:nvSpPr>
          <p:cNvPr id="392" name="Google Shape;392;p23"/>
          <p:cNvSpPr txBox="1"/>
          <p:nvPr/>
        </p:nvSpPr>
        <p:spPr>
          <a:xfrm>
            <a:off x="4716997" y="4265856"/>
            <a:ext cx="4632900" cy="2616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Source Sans Pro"/>
                <a:ea typeface="Source Sans Pro"/>
                <a:cs typeface="Source Sans Pro"/>
                <a:sym typeface="Source Sans Pro"/>
              </a:rPr>
              <a:t>Gus Zamora, "Smiles" Parra and Johnny Matuz at Chino prison</a:t>
            </a:r>
            <a:endParaRPr sz="13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pSp>
        <p:nvGrpSpPr>
          <p:cNvPr id="401" name="Google Shape;401;p25"/>
          <p:cNvGrpSpPr/>
          <p:nvPr/>
        </p:nvGrpSpPr>
        <p:grpSpPr>
          <a:xfrm>
            <a:off x="2939150" y="-22850"/>
            <a:ext cx="5698104" cy="4974465"/>
            <a:chOff x="0" y="-38100"/>
            <a:chExt cx="14227476" cy="8290775"/>
          </a:xfrm>
        </p:grpSpPr>
        <p:sp>
          <p:nvSpPr>
            <p:cNvPr id="402" name="Google Shape;402;p25"/>
            <p:cNvSpPr txBox="1"/>
            <p:nvPr/>
          </p:nvSpPr>
          <p:spPr>
            <a:xfrm>
              <a:off x="0" y="-38100"/>
              <a:ext cx="13776000" cy="307800"/>
            </a:xfrm>
            <a:prstGeom prst="rect">
              <a:avLst/>
            </a:prstGeom>
            <a:noFill/>
            <a:ln>
              <a:noFill/>
            </a:ln>
          </p:spPr>
          <p:txBody>
            <a:bodyPr spcFirstLastPara="1" wrap="square" lIns="0" tIns="0" rIns="0" bIns="0" anchor="t" anchorCtr="0">
              <a:spAutoFit/>
            </a:bodyPr>
            <a:lstStyle/>
            <a:p>
              <a:pPr marL="0" marR="0" lvl="0" indent="0" algn="l" rtl="0">
                <a:lnSpc>
                  <a:spcPct val="224388"/>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03" name="Google Shape;403;p25"/>
            <p:cNvSpPr txBox="1"/>
            <p:nvPr/>
          </p:nvSpPr>
          <p:spPr>
            <a:xfrm>
              <a:off x="0" y="993141"/>
              <a:ext cx="13776000" cy="307800"/>
            </a:xfrm>
            <a:prstGeom prst="rect">
              <a:avLst/>
            </a:prstGeom>
            <a:noFill/>
            <a:ln>
              <a:noFill/>
            </a:ln>
          </p:spPr>
          <p:txBody>
            <a:bodyPr spcFirstLastPara="1" wrap="square" lIns="0" tIns="0" rIns="0" bIns="0" anchor="t" anchorCtr="0">
              <a:spAutoFit/>
            </a:bodyPr>
            <a:lstStyle/>
            <a:p>
              <a:pPr marL="0" marR="0" lvl="0" indent="0" algn="l" rtl="0">
                <a:lnSpc>
                  <a:spcPct val="235277"/>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04" name="Google Shape;404;p25"/>
            <p:cNvSpPr txBox="1"/>
            <p:nvPr/>
          </p:nvSpPr>
          <p:spPr>
            <a:xfrm>
              <a:off x="0" y="2347540"/>
              <a:ext cx="13776000" cy="307800"/>
            </a:xfrm>
            <a:prstGeom prst="rect">
              <a:avLst/>
            </a:prstGeom>
            <a:noFill/>
            <a:ln>
              <a:noFill/>
            </a:ln>
          </p:spPr>
          <p:txBody>
            <a:bodyPr spcFirstLastPara="1" wrap="square" lIns="0" tIns="0" rIns="0" bIns="0" anchor="t" anchorCtr="0">
              <a:spAutoFit/>
            </a:bodyPr>
            <a:lstStyle/>
            <a:p>
              <a:pPr marL="0" marR="0" lvl="0" indent="0" algn="l" rtl="0">
                <a:lnSpc>
                  <a:spcPct val="224388"/>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05" name="Google Shape;405;p25"/>
            <p:cNvSpPr txBox="1"/>
            <p:nvPr/>
          </p:nvSpPr>
          <p:spPr>
            <a:xfrm>
              <a:off x="1948476" y="1838875"/>
              <a:ext cx="12279000" cy="4829700"/>
            </a:xfrm>
            <a:prstGeom prst="rect">
              <a:avLst/>
            </a:prstGeom>
            <a:noFill/>
            <a:ln>
              <a:noFill/>
            </a:ln>
          </p:spPr>
          <p:txBody>
            <a:bodyPr spcFirstLastPara="1" wrap="square" lIns="0" tIns="0" rIns="0" bIns="0" anchor="t" anchorCtr="0">
              <a:spAutoFit/>
            </a:bodyPr>
            <a:lstStyle/>
            <a:p>
              <a:pPr marL="0" marR="0" lvl="0" indent="0" algn="l" rtl="0">
                <a:lnSpc>
                  <a:spcPct val="122083"/>
                </a:lnSpc>
                <a:spcBef>
                  <a:spcPts val="0"/>
                </a:spcBef>
                <a:spcAft>
                  <a:spcPts val="0"/>
                </a:spcAft>
                <a:buClr>
                  <a:srgbClr val="000000"/>
                </a:buClr>
                <a:buSzPts val="3200"/>
                <a:buFont typeface="Arial"/>
                <a:buNone/>
              </a:pPr>
              <a:r>
                <a:rPr lang="en-US" sz="3200" b="1" i="0" u="none" strike="noStrike" cap="none">
                  <a:solidFill>
                    <a:srgbClr val="494429"/>
                  </a:solidFill>
                  <a:latin typeface="Lato"/>
                  <a:ea typeface="Lato"/>
                  <a:cs typeface="Lato"/>
                  <a:sym typeface="Lato"/>
                </a:rPr>
                <a:t> </a:t>
              </a:r>
              <a:r>
                <a:rPr lang="en-US" sz="3200" b="0" i="0" u="none" strike="noStrike" cap="none">
                  <a:solidFill>
                    <a:schemeClr val="dk1"/>
                  </a:solidFill>
                  <a:latin typeface="Arial"/>
                  <a:ea typeface="Arial"/>
                  <a:cs typeface="Arial"/>
                  <a:sym typeface="Arial"/>
                </a:rPr>
                <a:t>“</a:t>
              </a:r>
              <a:r>
                <a:rPr lang="en-US" sz="3200" b="0" i="0" u="none" strike="noStrike" cap="none">
                  <a:solidFill>
                    <a:srgbClr val="494429"/>
                  </a:solidFill>
                  <a:latin typeface="Arial"/>
                  <a:ea typeface="Arial"/>
                  <a:cs typeface="Arial"/>
                  <a:sym typeface="Arial"/>
                </a:rPr>
                <a:t>public hysteria, public opinion, and publicity” made </a:t>
              </a:r>
              <a:r>
                <a:rPr lang="en-US" sz="3200" b="0" i="0" u="none" strike="noStrike" cap="none">
                  <a:solidFill>
                    <a:srgbClr val="0292B7"/>
                  </a:solidFill>
                  <a:latin typeface="Arial"/>
                  <a:ea typeface="Arial"/>
                  <a:cs typeface="Arial"/>
                  <a:sym typeface="Arial"/>
                </a:rPr>
                <a:t>a fair trial</a:t>
              </a:r>
              <a:r>
                <a:rPr lang="en-US" sz="3200" b="0" i="0" u="none" strike="noStrike" cap="none">
                  <a:solidFill>
                    <a:srgbClr val="C29A74"/>
                  </a:solidFill>
                  <a:latin typeface="Arial"/>
                  <a:ea typeface="Arial"/>
                  <a:cs typeface="Arial"/>
                  <a:sym typeface="Arial"/>
                </a:rPr>
                <a:t> </a:t>
              </a:r>
              <a:r>
                <a:rPr lang="en-US" sz="3200" b="0" i="0" u="sng" strike="noStrike" cap="none">
                  <a:solidFill>
                    <a:srgbClr val="494429"/>
                  </a:solidFill>
                  <a:latin typeface="Arial"/>
                  <a:ea typeface="Arial"/>
                  <a:cs typeface="Arial"/>
                  <a:sym typeface="Arial"/>
                </a:rPr>
                <a:t>with impartial jurors</a:t>
              </a:r>
              <a:r>
                <a:rPr lang="en-US" sz="3200" b="0" i="0" u="none" strike="noStrike" cap="none">
                  <a:solidFill>
                    <a:srgbClr val="494429"/>
                  </a:solidFill>
                  <a:latin typeface="Arial"/>
                  <a:ea typeface="Arial"/>
                  <a:cs typeface="Arial"/>
                  <a:sym typeface="Arial"/>
                </a:rPr>
                <a:t> in Los Angeles </a:t>
              </a:r>
              <a:r>
                <a:rPr lang="en-US" sz="3200" b="0" i="0" u="none" strike="noStrike" cap="none">
                  <a:solidFill>
                    <a:srgbClr val="0292B7"/>
                  </a:solidFill>
                  <a:latin typeface="Arial"/>
                  <a:ea typeface="Arial"/>
                  <a:cs typeface="Arial"/>
                  <a:sym typeface="Arial"/>
                </a:rPr>
                <a:t>impossible</a:t>
              </a:r>
              <a:r>
                <a:rPr lang="en-US" sz="3200" b="0" i="0" u="none" strike="noStrike" cap="none">
                  <a:solidFill>
                    <a:schemeClr val="dk1"/>
                  </a:solidFill>
                  <a:latin typeface="Arial"/>
                  <a:ea typeface="Arial"/>
                  <a:cs typeface="Arial"/>
                  <a:sym typeface="Arial"/>
                </a:rPr>
                <a:t>.</a:t>
              </a:r>
              <a:r>
                <a:rPr lang="en-US" sz="3200">
                  <a:solidFill>
                    <a:schemeClr val="dk1"/>
                  </a:solidFill>
                </a:rPr>
                <a:t>”</a:t>
              </a:r>
              <a:endParaRPr sz="900" b="0" i="0" u="none" strike="noStrike" cap="none">
                <a:solidFill>
                  <a:schemeClr val="dk1"/>
                </a:solidFill>
                <a:latin typeface="Arial"/>
                <a:ea typeface="Arial"/>
                <a:cs typeface="Arial"/>
                <a:sym typeface="Arial"/>
              </a:endParaRPr>
            </a:p>
          </p:txBody>
        </p:sp>
        <p:sp>
          <p:nvSpPr>
            <p:cNvPr id="406" name="Google Shape;406;p25"/>
            <p:cNvSpPr txBox="1"/>
            <p:nvPr/>
          </p:nvSpPr>
          <p:spPr>
            <a:xfrm>
              <a:off x="0" y="6913630"/>
              <a:ext cx="13776000" cy="307800"/>
            </a:xfrm>
            <a:prstGeom prst="rect">
              <a:avLst/>
            </a:prstGeom>
            <a:noFill/>
            <a:ln>
              <a:noFill/>
            </a:ln>
          </p:spPr>
          <p:txBody>
            <a:bodyPr spcFirstLastPara="1" wrap="square" lIns="0" tIns="0" rIns="0" bIns="0" anchor="t" anchorCtr="0">
              <a:spAutoFit/>
            </a:bodyPr>
            <a:lstStyle/>
            <a:p>
              <a:pPr marL="0" marR="0" lvl="0" indent="0" algn="l" rtl="0">
                <a:lnSpc>
                  <a:spcPct val="224388"/>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07" name="Google Shape;407;p25"/>
            <p:cNvSpPr txBox="1"/>
            <p:nvPr/>
          </p:nvSpPr>
          <p:spPr>
            <a:xfrm>
              <a:off x="0" y="7944875"/>
              <a:ext cx="13776000" cy="307800"/>
            </a:xfrm>
            <a:prstGeom prst="rect">
              <a:avLst/>
            </a:prstGeom>
            <a:noFill/>
            <a:ln>
              <a:noFill/>
            </a:ln>
          </p:spPr>
          <p:txBody>
            <a:bodyPr spcFirstLastPara="1" wrap="square" lIns="0" tIns="0" rIns="0" bIns="0" anchor="t" anchorCtr="0">
              <a:spAutoFit/>
            </a:bodyPr>
            <a:lstStyle/>
            <a:p>
              <a:pPr marL="0" marR="0" lvl="0" indent="0" algn="l" rtl="0">
                <a:lnSpc>
                  <a:spcPct val="235277"/>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408" name="Google Shape;408;p25"/>
          <p:cNvSpPr txBox="1"/>
          <p:nvPr/>
        </p:nvSpPr>
        <p:spPr>
          <a:xfrm rot="-5400000">
            <a:off x="-2108669" y="3132302"/>
            <a:ext cx="5479500" cy="600300"/>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Clr>
                <a:srgbClr val="000000"/>
              </a:buClr>
              <a:buSzPts val="3900"/>
              <a:buFont typeface="Arial"/>
              <a:buNone/>
            </a:pPr>
            <a:r>
              <a:rPr lang="en-US" sz="3900" b="0" i="0" u="none" strike="noStrike" cap="none">
                <a:solidFill>
                  <a:srgbClr val="FBFDF4"/>
                </a:solidFill>
                <a:latin typeface="Oswald"/>
                <a:ea typeface="Oswald"/>
                <a:cs typeface="Oswald"/>
                <a:sym typeface="Oswald"/>
              </a:rPr>
              <a:t>MOTION FOR NEW TRIAL</a:t>
            </a:r>
            <a:endParaRPr sz="900" b="0" i="0" u="none" strike="noStrike" cap="none">
              <a:solidFill>
                <a:srgbClr val="000000"/>
              </a:solidFill>
              <a:latin typeface="Arial"/>
              <a:ea typeface="Arial"/>
              <a:cs typeface="Arial"/>
              <a:sym typeface="Arial"/>
            </a:endParaRPr>
          </a:p>
        </p:txBody>
      </p:sp>
      <p:sp>
        <p:nvSpPr>
          <p:cNvPr id="409" name="Google Shape;409;p25"/>
          <p:cNvSpPr txBox="1"/>
          <p:nvPr/>
        </p:nvSpPr>
        <p:spPr>
          <a:xfrm>
            <a:off x="3820041" y="4417610"/>
            <a:ext cx="4244700" cy="307800"/>
          </a:xfrm>
          <a:prstGeom prst="rect">
            <a:avLst/>
          </a:prstGeom>
          <a:noFill/>
          <a:ln>
            <a:noFill/>
          </a:ln>
        </p:spPr>
        <p:txBody>
          <a:bodyPr spcFirstLastPara="1" wrap="square" lIns="0" tIns="0" rIns="0" bIns="0" anchor="t" anchorCtr="0">
            <a:spAutoFit/>
          </a:bodyPr>
          <a:lstStyle/>
          <a:p>
            <a:pPr marL="0" marR="0" lvl="0" indent="0" algn="ctr" rtl="0">
              <a:lnSpc>
                <a:spcPct val="140040"/>
              </a:lnSpc>
              <a:spcBef>
                <a:spcPts val="0"/>
              </a:spcBef>
              <a:spcAft>
                <a:spcPts val="0"/>
              </a:spcAft>
              <a:buClr>
                <a:srgbClr val="000000"/>
              </a:buClr>
              <a:buSzPts val="2000"/>
              <a:buFont typeface="Arial"/>
              <a:buNone/>
            </a:pPr>
            <a:r>
              <a:rPr lang="en-US" sz="2000">
                <a:solidFill>
                  <a:schemeClr val="dk1"/>
                </a:solidFill>
                <a:latin typeface="Open Sans"/>
                <a:ea typeface="Open Sans"/>
                <a:cs typeface="Open Sans"/>
                <a:sym typeface="Open Sans"/>
              </a:rPr>
              <a:t>– </a:t>
            </a:r>
            <a:r>
              <a:rPr lang="en-US" sz="2000" b="0" i="0" u="none" strike="noStrike" cap="none">
                <a:solidFill>
                  <a:schemeClr val="dk1"/>
                </a:solidFill>
                <a:latin typeface="Open Sans"/>
                <a:ea typeface="Open Sans"/>
                <a:cs typeface="Open Sans"/>
                <a:sym typeface="Open Sans"/>
              </a:rPr>
              <a:t>Defense Attorney George Shibley</a:t>
            </a:r>
            <a:endParaRPr sz="2000" b="0" i="0" u="none" strike="noStrike" cap="none">
              <a:solidFill>
                <a:schemeClr val="dk1"/>
              </a:solidFill>
              <a:latin typeface="Open Sans"/>
              <a:ea typeface="Open Sans"/>
              <a:cs typeface="Open Sans"/>
              <a:sym typeface="Open Sans"/>
            </a:endParaRPr>
          </a:p>
        </p:txBody>
      </p:sp>
      <p:pic>
        <p:nvPicPr>
          <p:cNvPr id="410" name="Google Shape;410;p25"/>
          <p:cNvPicPr preferRelativeResize="0"/>
          <p:nvPr/>
        </p:nvPicPr>
        <p:blipFill rotWithShape="1">
          <a:blip r:embed="rId3">
            <a:alphaModFix/>
          </a:blip>
          <a:srcRect/>
          <a:stretch/>
        </p:blipFill>
        <p:spPr>
          <a:xfrm>
            <a:off x="156868" y="1085383"/>
            <a:ext cx="2782275" cy="55077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1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7"/>
          <p:cNvSpPr/>
          <p:nvPr/>
        </p:nvSpPr>
        <p:spPr>
          <a:xfrm>
            <a:off x="-92400" y="-93260"/>
            <a:ext cx="3943500" cy="6951300"/>
          </a:xfrm>
          <a:prstGeom prst="rect">
            <a:avLst/>
          </a:prstGeom>
          <a:solidFill>
            <a:srgbClr val="0292B7"/>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cxnSp>
        <p:nvCxnSpPr>
          <p:cNvPr id="420" name="Google Shape;420;p27"/>
          <p:cNvCxnSpPr/>
          <p:nvPr/>
        </p:nvCxnSpPr>
        <p:spPr>
          <a:xfrm rot="-5400000">
            <a:off x="433991" y="3413125"/>
            <a:ext cx="6858000" cy="0"/>
          </a:xfrm>
          <a:prstGeom prst="straightConnector1">
            <a:avLst/>
          </a:prstGeom>
          <a:noFill/>
          <a:ln w="38100" cap="flat" cmpd="sng">
            <a:solidFill>
              <a:srgbClr val="FFFFFF"/>
            </a:solidFill>
            <a:prstDash val="solid"/>
            <a:round/>
            <a:headEnd type="none" w="sm" len="sm"/>
            <a:tailEnd type="none" w="sm" len="sm"/>
          </a:ln>
        </p:spPr>
      </p:cxnSp>
      <p:pic>
        <p:nvPicPr>
          <p:cNvPr id="421" name="Google Shape;421;p27"/>
          <p:cNvPicPr preferRelativeResize="0"/>
          <p:nvPr/>
        </p:nvPicPr>
        <p:blipFill rotWithShape="1">
          <a:blip r:embed="rId3">
            <a:alphaModFix/>
          </a:blip>
          <a:srcRect/>
          <a:stretch/>
        </p:blipFill>
        <p:spPr>
          <a:xfrm>
            <a:off x="1917674" y="372954"/>
            <a:ext cx="5766375" cy="5766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28"/>
          <p:cNvPicPr preferRelativeResize="0"/>
          <p:nvPr/>
        </p:nvPicPr>
        <p:blipFill rotWithShape="1">
          <a:blip r:embed="rId3">
            <a:alphaModFix/>
          </a:blip>
          <a:srcRect/>
          <a:stretch/>
        </p:blipFill>
        <p:spPr>
          <a:xfrm>
            <a:off x="114050" y="460975"/>
            <a:ext cx="8915901" cy="49508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29"/>
          <p:cNvSpPr/>
          <p:nvPr/>
        </p:nvSpPr>
        <p:spPr>
          <a:xfrm>
            <a:off x="1144" y="1"/>
            <a:ext cx="9141600" cy="6858000"/>
          </a:xfrm>
          <a:prstGeom prst="rect">
            <a:avLst/>
          </a:prstGeom>
          <a:solidFill>
            <a:schemeClr val="lt1"/>
          </a:solidFill>
          <a:ln>
            <a:noFill/>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pic>
        <p:nvPicPr>
          <p:cNvPr id="440" name="Google Shape;440;p29"/>
          <p:cNvPicPr preferRelativeResize="0"/>
          <p:nvPr/>
        </p:nvPicPr>
        <p:blipFill rotWithShape="1">
          <a:blip r:embed="rId3">
            <a:alphaModFix/>
          </a:blip>
          <a:srcRect b="7526"/>
          <a:stretch/>
        </p:blipFill>
        <p:spPr>
          <a:xfrm>
            <a:off x="241298" y="321732"/>
            <a:ext cx="4256172" cy="3017404"/>
          </a:xfrm>
          <a:prstGeom prst="rect">
            <a:avLst/>
          </a:prstGeom>
          <a:noFill/>
          <a:ln>
            <a:noFill/>
          </a:ln>
        </p:spPr>
      </p:pic>
      <p:pic>
        <p:nvPicPr>
          <p:cNvPr id="441" name="Google Shape;441;p29" descr="Zoot Suit Riots - Wikipedia"/>
          <p:cNvPicPr preferRelativeResize="0"/>
          <p:nvPr/>
        </p:nvPicPr>
        <p:blipFill rotWithShape="1">
          <a:blip r:embed="rId4">
            <a:alphaModFix/>
          </a:blip>
          <a:srcRect l="15827" r="8478"/>
          <a:stretch/>
        </p:blipFill>
        <p:spPr>
          <a:xfrm>
            <a:off x="4646530" y="321733"/>
            <a:ext cx="4256172" cy="5979077"/>
          </a:xfrm>
          <a:prstGeom prst="rect">
            <a:avLst/>
          </a:prstGeom>
          <a:noFill/>
          <a:ln>
            <a:noFill/>
          </a:ln>
          <a:effectLst>
            <a:outerShdw blurRad="57150" dist="133350" dir="7680000" algn="bl" rotWithShape="0">
              <a:srgbClr val="000000">
                <a:alpha val="50000"/>
              </a:srgbClr>
            </a:outerShdw>
          </a:effectLst>
        </p:spPr>
      </p:pic>
      <p:sp>
        <p:nvSpPr>
          <p:cNvPr id="442" name="Google Shape;442;p29"/>
          <p:cNvSpPr txBox="1"/>
          <p:nvPr/>
        </p:nvSpPr>
        <p:spPr>
          <a:xfrm>
            <a:off x="480948" y="4078575"/>
            <a:ext cx="3649800" cy="5541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575757"/>
                </a:solidFill>
                <a:latin typeface="Arial"/>
                <a:ea typeface="Arial"/>
                <a:cs typeface="Arial"/>
                <a:sym typeface="Arial"/>
              </a:rPr>
              <a:t>"Zoot Suit Riots."</a:t>
            </a:r>
            <a:endParaRPr sz="3200" b="1" i="0" u="none" strike="noStrike" cap="none">
              <a:solidFill>
                <a:schemeClr val="dk1"/>
              </a:solidFill>
              <a:latin typeface="Arial"/>
              <a:ea typeface="Arial"/>
              <a:cs typeface="Arial"/>
              <a:sym typeface="Arial"/>
            </a:endParaRPr>
          </a:p>
        </p:txBody>
      </p:sp>
      <p:sp>
        <p:nvSpPr>
          <p:cNvPr id="443" name="Google Shape;443;p29"/>
          <p:cNvSpPr txBox="1"/>
          <p:nvPr/>
        </p:nvSpPr>
        <p:spPr>
          <a:xfrm>
            <a:off x="1634901" y="4703675"/>
            <a:ext cx="1594500" cy="246300"/>
          </a:xfrm>
          <a:prstGeom prst="rect">
            <a:avLst/>
          </a:prstGeom>
          <a:noFill/>
          <a:ln>
            <a:noFill/>
          </a:ln>
        </p:spPr>
        <p:txBody>
          <a:bodyPr spcFirstLastPara="1" wrap="square" lIns="60950" tIns="30475" rIns="60950" bIns="304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D5156"/>
                </a:solidFill>
                <a:latin typeface="Roboto"/>
                <a:ea typeface="Roboto"/>
                <a:cs typeface="Roboto"/>
                <a:sym typeface="Roboto"/>
              </a:rPr>
              <a:t>June 3–8, 1943 </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0"/>
          <p:cNvPicPr preferRelativeResize="0"/>
          <p:nvPr/>
        </p:nvPicPr>
        <p:blipFill rotWithShape="1">
          <a:blip r:embed="rId3">
            <a:alphaModFix/>
          </a:blip>
          <a:srcRect/>
          <a:stretch/>
        </p:blipFill>
        <p:spPr>
          <a:xfrm>
            <a:off x="1375000" y="201400"/>
            <a:ext cx="6394000" cy="6656601"/>
          </a:xfrm>
          <a:prstGeom prst="rect">
            <a:avLst/>
          </a:prstGeom>
          <a:noFill/>
          <a:ln>
            <a:noFill/>
          </a:ln>
        </p:spPr>
      </p:pic>
      <p:sp>
        <p:nvSpPr>
          <p:cNvPr id="453" name="Google Shape;453;p30"/>
          <p:cNvSpPr/>
          <p:nvPr/>
        </p:nvSpPr>
        <p:spPr>
          <a:xfrm>
            <a:off x="1469575" y="115275"/>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4" name="Google Shape;454;p30"/>
          <p:cNvSpPr/>
          <p:nvPr/>
        </p:nvSpPr>
        <p:spPr>
          <a:xfrm>
            <a:off x="3247351" y="1372393"/>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5" name="Google Shape;455;p30"/>
          <p:cNvSpPr/>
          <p:nvPr/>
        </p:nvSpPr>
        <p:spPr>
          <a:xfrm>
            <a:off x="3500542" y="1523731"/>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6" name="Google Shape;456;p30"/>
          <p:cNvSpPr/>
          <p:nvPr/>
        </p:nvSpPr>
        <p:spPr>
          <a:xfrm>
            <a:off x="3753733" y="1577602"/>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7" name="Google Shape;457;p30"/>
          <p:cNvSpPr/>
          <p:nvPr/>
        </p:nvSpPr>
        <p:spPr>
          <a:xfrm>
            <a:off x="4006923" y="1776431"/>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8" name="Google Shape;458;p30"/>
          <p:cNvSpPr/>
          <p:nvPr/>
        </p:nvSpPr>
        <p:spPr>
          <a:xfrm>
            <a:off x="3672279" y="2462938"/>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59" name="Google Shape;459;p30"/>
          <p:cNvSpPr/>
          <p:nvPr/>
        </p:nvSpPr>
        <p:spPr>
          <a:xfrm>
            <a:off x="3383105" y="3650239"/>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0" name="Google Shape;460;p30"/>
          <p:cNvSpPr/>
          <p:nvPr/>
        </p:nvSpPr>
        <p:spPr>
          <a:xfrm>
            <a:off x="3638259" y="4275786"/>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1" name="Google Shape;461;p30"/>
          <p:cNvSpPr/>
          <p:nvPr/>
        </p:nvSpPr>
        <p:spPr>
          <a:xfrm>
            <a:off x="3247351" y="5007304"/>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2" name="Google Shape;462;p30"/>
          <p:cNvSpPr/>
          <p:nvPr/>
        </p:nvSpPr>
        <p:spPr>
          <a:xfrm>
            <a:off x="2319433" y="5921702"/>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3" name="Google Shape;463;p30"/>
          <p:cNvSpPr/>
          <p:nvPr/>
        </p:nvSpPr>
        <p:spPr>
          <a:xfrm>
            <a:off x="2447009" y="4519625"/>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4" name="Google Shape;464;p30"/>
          <p:cNvSpPr/>
          <p:nvPr/>
        </p:nvSpPr>
        <p:spPr>
          <a:xfrm>
            <a:off x="6817005" y="3743138"/>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5" name="Google Shape;465;p30"/>
          <p:cNvSpPr/>
          <p:nvPr/>
        </p:nvSpPr>
        <p:spPr>
          <a:xfrm>
            <a:off x="7157947" y="2950617"/>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6" name="Google Shape;466;p30"/>
          <p:cNvSpPr/>
          <p:nvPr/>
        </p:nvSpPr>
        <p:spPr>
          <a:xfrm>
            <a:off x="4332202" y="3518082"/>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7" name="Google Shape;467;p30"/>
          <p:cNvSpPr/>
          <p:nvPr/>
        </p:nvSpPr>
        <p:spPr>
          <a:xfrm>
            <a:off x="3891449" y="4026276"/>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8" name="Google Shape;468;p30"/>
          <p:cNvSpPr/>
          <p:nvPr/>
        </p:nvSpPr>
        <p:spPr>
          <a:xfrm>
            <a:off x="3219872" y="3449461"/>
            <a:ext cx="506400" cy="3915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69" name="Google Shape;469;p30"/>
          <p:cNvSpPr/>
          <p:nvPr/>
        </p:nvSpPr>
        <p:spPr>
          <a:xfrm>
            <a:off x="6490051" y="3817565"/>
            <a:ext cx="506400" cy="4881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470" name="Google Shape;470;p30"/>
          <p:cNvSpPr/>
          <p:nvPr/>
        </p:nvSpPr>
        <p:spPr>
          <a:xfrm>
            <a:off x="6650668" y="4113108"/>
            <a:ext cx="512100" cy="522000"/>
          </a:xfrm>
          <a:prstGeom prst="star5">
            <a:avLst>
              <a:gd name="adj" fmla="val 19098"/>
              <a:gd name="hf" fmla="val 105146"/>
              <a:gd name="vf" fmla="val 110557"/>
            </a:avLst>
          </a:prstGeom>
          <a:solidFill>
            <a:schemeClr val="accent2"/>
          </a:solidFill>
          <a:ln w="25400" cap="flat" cmpd="sng">
            <a:solidFill>
              <a:srgbClr val="8C3A38"/>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31" descr="Learn how media bias and anti-Mexican racism contributed to the Zoot Suit Riots in Los Angeles in 1943, resulting in one of the worst episodes of racial violence in 20th century America. Discover the origins of the term &quot;zoot suit&quot;. #HistoryChannel&#10;Subscribe for more HISTORY:&#10;http://histv.co/SubscribeHistoryYT&#10;&#10;Check out exclusive HISTORY content:&#10;Website - http://www.history.com&#10;/posts&#10;Facebook - https://www.facebook.com/History&#10;Twitter - https://twitter.com/history&#10;&#10;HISTORY Topical Video&#10;Season 1&#10;Episode 1&#10;&#10;Whether you're looking for more on American Revolution battles, WWII generals, architectural wonders, secrets of the ancient world, U.S. presidents, Civil War leaders, famous explorers or the stories behind your favorite holidays.&#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title="How Anti-Mexican Racism in L.A. Caused the Zoot Suit Riots | History">
            <a:hlinkClick r:id="rId3"/>
          </p:cNvPr>
          <p:cNvPicPr preferRelativeResize="0"/>
          <p:nvPr/>
        </p:nvPicPr>
        <p:blipFill>
          <a:blip r:embed="rId4">
            <a:alphaModFix/>
          </a:blip>
          <a:stretch>
            <a:fillRect/>
          </a:stretch>
        </p:blipFill>
        <p:spPr>
          <a:xfrm>
            <a:off x="486100" y="273800"/>
            <a:ext cx="7972100" cy="5979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124"/>
        <p:cNvGrpSpPr/>
        <p:nvPr/>
      </p:nvGrpSpPr>
      <p:grpSpPr>
        <a:xfrm>
          <a:off x="0" y="0"/>
          <a:ext cx="0" cy="0"/>
          <a:chOff x="0" y="0"/>
          <a:chExt cx="0" cy="0"/>
        </a:xfrm>
      </p:grpSpPr>
      <p:sp>
        <p:nvSpPr>
          <p:cNvPr id="125" name="Google Shape;125;p4"/>
          <p:cNvSpPr/>
          <p:nvPr/>
        </p:nvSpPr>
        <p:spPr>
          <a:xfrm>
            <a:off x="3956071" y="687242"/>
            <a:ext cx="4673700" cy="5486400"/>
          </a:xfrm>
          <a:prstGeom prst="rect">
            <a:avLst/>
          </a:prstGeom>
          <a:solidFill>
            <a:srgbClr val="C29A74">
              <a:alpha val="6274"/>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26" name="Google Shape;126;p4"/>
          <p:cNvSpPr/>
          <p:nvPr/>
        </p:nvSpPr>
        <p:spPr>
          <a:xfrm rot="-5400000">
            <a:off x="408751" y="2930090"/>
            <a:ext cx="6852300" cy="1015500"/>
          </a:xfrm>
          <a:prstGeom prst="rect">
            <a:avLst/>
          </a:prstGeom>
          <a:solidFill>
            <a:srgbClr val="C29A74">
              <a:alpha val="49411"/>
            </a:srgbClr>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127" name="Google Shape;127;p4"/>
          <p:cNvPicPr preferRelativeResize="0"/>
          <p:nvPr/>
        </p:nvPicPr>
        <p:blipFill rotWithShape="1">
          <a:blip r:embed="rId3">
            <a:alphaModFix/>
          </a:blip>
          <a:srcRect/>
          <a:stretch/>
        </p:blipFill>
        <p:spPr>
          <a:xfrm>
            <a:off x="699825" y="3175300"/>
            <a:ext cx="3642700" cy="3606275"/>
          </a:xfrm>
          <a:prstGeom prst="rect">
            <a:avLst/>
          </a:prstGeom>
          <a:noFill/>
          <a:ln>
            <a:noFill/>
          </a:ln>
        </p:spPr>
      </p:pic>
      <p:pic>
        <p:nvPicPr>
          <p:cNvPr id="128" name="Google Shape;128;p4"/>
          <p:cNvPicPr preferRelativeResize="0"/>
          <p:nvPr/>
        </p:nvPicPr>
        <p:blipFill rotWithShape="1">
          <a:blip r:embed="rId4">
            <a:alphaModFix/>
          </a:blip>
          <a:srcRect/>
          <a:stretch/>
        </p:blipFill>
        <p:spPr>
          <a:xfrm>
            <a:off x="4045179" y="3509128"/>
            <a:ext cx="5253125" cy="3348875"/>
          </a:xfrm>
          <a:prstGeom prst="rect">
            <a:avLst/>
          </a:prstGeom>
          <a:noFill/>
          <a:ln>
            <a:noFill/>
          </a:ln>
        </p:spPr>
      </p:pic>
      <p:pic>
        <p:nvPicPr>
          <p:cNvPr id="129" name="Google Shape;129;p4"/>
          <p:cNvPicPr preferRelativeResize="0"/>
          <p:nvPr/>
        </p:nvPicPr>
        <p:blipFill rotWithShape="1">
          <a:blip r:embed="rId5">
            <a:alphaModFix/>
          </a:blip>
          <a:srcRect/>
          <a:stretch/>
        </p:blipFill>
        <p:spPr>
          <a:xfrm>
            <a:off x="-181462" y="5692"/>
            <a:ext cx="1711152" cy="3956748"/>
          </a:xfrm>
          <a:prstGeom prst="rect">
            <a:avLst/>
          </a:prstGeom>
          <a:noFill/>
          <a:ln>
            <a:noFill/>
          </a:ln>
        </p:spPr>
      </p:pic>
      <p:grpSp>
        <p:nvGrpSpPr>
          <p:cNvPr id="130" name="Google Shape;130;p4"/>
          <p:cNvGrpSpPr/>
          <p:nvPr/>
        </p:nvGrpSpPr>
        <p:grpSpPr>
          <a:xfrm>
            <a:off x="106508" y="1072450"/>
            <a:ext cx="9292258" cy="800465"/>
            <a:chOff x="0" y="676438"/>
            <a:chExt cx="20649461" cy="1334109"/>
          </a:xfrm>
        </p:grpSpPr>
        <p:sp>
          <p:nvSpPr>
            <p:cNvPr id="131" name="Google Shape;131;p4"/>
            <p:cNvSpPr txBox="1"/>
            <p:nvPr/>
          </p:nvSpPr>
          <p:spPr>
            <a:xfrm>
              <a:off x="1530761" y="676438"/>
              <a:ext cx="19118700" cy="1026300"/>
            </a:xfrm>
            <a:prstGeom prst="rect">
              <a:avLst/>
            </a:prstGeom>
            <a:noFill/>
            <a:ln>
              <a:noFill/>
            </a:ln>
          </p:spPr>
          <p:txBody>
            <a:bodyPr spcFirstLastPara="1" wrap="square" lIns="0" tIns="0" rIns="0" bIns="0" anchor="t" anchorCtr="0">
              <a:spAutoFit/>
            </a:bodyPr>
            <a:lstStyle/>
            <a:p>
              <a:pPr marL="0" marR="0" lvl="0" indent="0" algn="ctr" rtl="0">
                <a:lnSpc>
                  <a:spcPct val="106030"/>
                </a:lnSpc>
                <a:spcBef>
                  <a:spcPts val="0"/>
                </a:spcBef>
                <a:spcAft>
                  <a:spcPts val="0"/>
                </a:spcAft>
                <a:buClr>
                  <a:srgbClr val="000000"/>
                </a:buClr>
                <a:buSzPts val="4400"/>
                <a:buFont typeface="Arial"/>
                <a:buNone/>
              </a:pPr>
              <a:r>
                <a:rPr lang="en-US" sz="4000" b="1" i="0" u="none" strike="noStrike" cap="none">
                  <a:solidFill>
                    <a:srgbClr val="575757"/>
                  </a:solidFill>
                  <a:latin typeface="Arial"/>
                  <a:ea typeface="Arial"/>
                  <a:cs typeface="Arial"/>
                  <a:sym typeface="Arial"/>
                </a:rPr>
                <a:t>PACHUCOS  AND  PACHUCAS</a:t>
              </a:r>
              <a:endParaRPr sz="500" b="1" i="0" u="none" strike="noStrike" cap="none">
                <a:solidFill>
                  <a:srgbClr val="575757"/>
                </a:solidFill>
                <a:latin typeface="Arial"/>
                <a:ea typeface="Arial"/>
                <a:cs typeface="Arial"/>
                <a:sym typeface="Arial"/>
              </a:endParaRPr>
            </a:p>
          </p:txBody>
        </p:sp>
        <p:sp>
          <p:nvSpPr>
            <p:cNvPr id="132" name="Google Shape;132;p4"/>
            <p:cNvSpPr txBox="1"/>
            <p:nvPr/>
          </p:nvSpPr>
          <p:spPr>
            <a:xfrm>
              <a:off x="0" y="1702747"/>
              <a:ext cx="16746000" cy="307800"/>
            </a:xfrm>
            <a:prstGeom prst="rect">
              <a:avLst/>
            </a:prstGeom>
            <a:noFill/>
            <a:ln>
              <a:noFill/>
            </a:ln>
          </p:spPr>
          <p:txBody>
            <a:bodyPr spcFirstLastPara="1" wrap="square" lIns="0" tIns="0" rIns="0" bIns="0" anchor="t" anchorCtr="0">
              <a:spAutoFit/>
            </a:bodyPr>
            <a:lstStyle/>
            <a:p>
              <a:pPr marL="0" marR="0" lvl="0" indent="0" algn="l" rtl="0">
                <a:lnSpc>
                  <a:spcPct val="208388"/>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grpSp>
        <p:nvGrpSpPr>
          <p:cNvPr id="133" name="Google Shape;133;p4"/>
          <p:cNvGrpSpPr/>
          <p:nvPr/>
        </p:nvGrpSpPr>
        <p:grpSpPr>
          <a:xfrm>
            <a:off x="4342532" y="568330"/>
            <a:ext cx="4451949" cy="975659"/>
            <a:chOff x="-282121" y="-9525"/>
            <a:chExt cx="9893221" cy="1626099"/>
          </a:xfrm>
        </p:grpSpPr>
        <p:sp>
          <p:nvSpPr>
            <p:cNvPr id="134" name="Google Shape;134;p4"/>
            <p:cNvSpPr txBox="1"/>
            <p:nvPr/>
          </p:nvSpPr>
          <p:spPr>
            <a:xfrm>
              <a:off x="0" y="-9525"/>
              <a:ext cx="9611100" cy="307800"/>
            </a:xfrm>
            <a:prstGeom prst="rect">
              <a:avLst/>
            </a:prstGeom>
            <a:noFill/>
            <a:ln>
              <a:noFill/>
            </a:ln>
          </p:spPr>
          <p:txBody>
            <a:bodyPr spcFirstLastPara="1" wrap="square" lIns="0" tIns="0" rIns="0" bIns="0" anchor="t" anchorCtr="0">
              <a:spAutoFit/>
            </a:bodyPr>
            <a:lstStyle/>
            <a:p>
              <a:pPr marL="0" marR="0" lvl="0" indent="0" algn="l" rtl="0">
                <a:lnSpc>
                  <a:spcPct val="433333"/>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35" name="Google Shape;135;p4"/>
            <p:cNvSpPr txBox="1"/>
            <p:nvPr/>
          </p:nvSpPr>
          <p:spPr>
            <a:xfrm>
              <a:off x="-282121" y="1385574"/>
              <a:ext cx="9611100" cy="231000"/>
            </a:xfrm>
            <a:prstGeom prst="rect">
              <a:avLst/>
            </a:prstGeom>
            <a:noFill/>
            <a:ln>
              <a:noFill/>
            </a:ln>
          </p:spPr>
          <p:txBody>
            <a:bodyPr spcFirstLastPara="1" wrap="square" lIns="0" tIns="0" rIns="0" bIns="0" anchor="t" anchorCtr="0">
              <a:spAutoFit/>
            </a:bodyPr>
            <a:lstStyle/>
            <a:p>
              <a:pPr marL="0" marR="0" lvl="0" indent="0" algn="r" rtl="0">
                <a:lnSpc>
                  <a:spcPct val="15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par>
                                <p:cTn id="8" presetID="10"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par>
                                <p:cTn id="11" presetID="10"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fade">
                                      <p:cBhvr>
                                        <p:cTn id="16"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32"/>
          <p:cNvPicPr preferRelativeResize="0"/>
          <p:nvPr/>
        </p:nvPicPr>
        <p:blipFill rotWithShape="1">
          <a:blip r:embed="rId3">
            <a:alphaModFix/>
          </a:blip>
          <a:srcRect/>
          <a:stretch/>
        </p:blipFill>
        <p:spPr>
          <a:xfrm>
            <a:off x="3961078" y="204551"/>
            <a:ext cx="5182925" cy="6448900"/>
          </a:xfrm>
          <a:prstGeom prst="rect">
            <a:avLst/>
          </a:prstGeom>
          <a:noFill/>
          <a:ln>
            <a:noFill/>
          </a:ln>
        </p:spPr>
      </p:pic>
      <p:pic>
        <p:nvPicPr>
          <p:cNvPr id="486" name="Google Shape;486;p32"/>
          <p:cNvPicPr preferRelativeResize="0"/>
          <p:nvPr/>
        </p:nvPicPr>
        <p:blipFill rotWithShape="1">
          <a:blip r:embed="rId4">
            <a:alphaModFix/>
          </a:blip>
          <a:srcRect/>
          <a:stretch/>
        </p:blipFill>
        <p:spPr>
          <a:xfrm>
            <a:off x="0" y="2743200"/>
            <a:ext cx="4612050" cy="3730600"/>
          </a:xfrm>
          <a:prstGeom prst="rect">
            <a:avLst/>
          </a:prstGeom>
          <a:noFill/>
          <a:ln>
            <a:noFill/>
          </a:ln>
        </p:spPr>
      </p:pic>
      <p:pic>
        <p:nvPicPr>
          <p:cNvPr id="487" name="Google Shape;487;p32"/>
          <p:cNvPicPr preferRelativeResize="0"/>
          <p:nvPr/>
        </p:nvPicPr>
        <p:blipFill rotWithShape="1">
          <a:blip r:embed="rId5">
            <a:alphaModFix/>
          </a:blip>
          <a:srcRect/>
          <a:stretch/>
        </p:blipFill>
        <p:spPr>
          <a:xfrm>
            <a:off x="277471" y="-53851"/>
            <a:ext cx="3900724" cy="3164024"/>
          </a:xfrm>
          <a:prstGeom prst="rect">
            <a:avLst/>
          </a:prstGeom>
          <a:noFill/>
          <a:ln>
            <a:noFill/>
          </a:ln>
        </p:spPr>
      </p:pic>
      <p:grpSp>
        <p:nvGrpSpPr>
          <p:cNvPr id="488" name="Google Shape;488;p32"/>
          <p:cNvGrpSpPr/>
          <p:nvPr/>
        </p:nvGrpSpPr>
        <p:grpSpPr>
          <a:xfrm>
            <a:off x="0" y="2219060"/>
            <a:ext cx="5831973" cy="684500"/>
            <a:chOff x="0" y="0"/>
            <a:chExt cx="9423126" cy="1901917"/>
          </a:xfrm>
        </p:grpSpPr>
        <p:sp>
          <p:nvSpPr>
            <p:cNvPr id="489" name="Google Shape;489;p32"/>
            <p:cNvSpPr/>
            <p:nvPr/>
          </p:nvSpPr>
          <p:spPr>
            <a:xfrm>
              <a:off x="0" y="0"/>
              <a:ext cx="9423126" cy="1901917"/>
            </a:xfrm>
            <a:prstGeom prst="rect">
              <a:avLst/>
            </a:prstGeom>
            <a:solidFill>
              <a:srgbClr val="C29A7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90" name="Google Shape;490;p32"/>
            <p:cNvSpPr txBox="1"/>
            <p:nvPr/>
          </p:nvSpPr>
          <p:spPr>
            <a:xfrm>
              <a:off x="430005" y="418596"/>
              <a:ext cx="8575800" cy="779400"/>
            </a:xfrm>
            <a:prstGeom prst="rect">
              <a:avLst/>
            </a:prstGeom>
            <a:noFill/>
            <a:ln>
              <a:noFill/>
            </a:ln>
          </p:spPr>
          <p:txBody>
            <a:bodyPr spcFirstLastPara="1" wrap="square" lIns="0" tIns="0" rIns="0" bIns="0" anchor="t" anchorCtr="0">
              <a:spAutoFit/>
            </a:bodyPr>
            <a:lstStyle/>
            <a:p>
              <a:pPr marL="0" marR="0" lvl="0" indent="0" algn="l" rtl="0">
                <a:lnSpc>
                  <a:spcPct val="86791"/>
                </a:lnSpc>
                <a:spcBef>
                  <a:spcPts val="0"/>
                </a:spcBef>
                <a:spcAft>
                  <a:spcPts val="0"/>
                </a:spcAft>
                <a:buClr>
                  <a:srgbClr val="000000"/>
                </a:buClr>
                <a:buSzPts val="2400"/>
                <a:buFont typeface="Arial"/>
                <a:buNone/>
              </a:pPr>
              <a:r>
                <a:rPr lang="en-US" sz="2100" b="0" i="0" u="none" strike="noStrike" cap="none">
                  <a:solidFill>
                    <a:srgbClr val="FBFDF4"/>
                  </a:solidFill>
                  <a:latin typeface="Arial"/>
                  <a:ea typeface="Arial"/>
                  <a:cs typeface="Arial"/>
                  <a:sym typeface="Arial"/>
                </a:rPr>
                <a:t>REVERSAL ON APPEAL! OCTOBER 1944</a:t>
              </a:r>
              <a:endParaRPr sz="2100" b="0" i="0" u="none" strike="noStrike" cap="non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3"/>
          <p:cNvPicPr preferRelativeResize="0"/>
          <p:nvPr/>
        </p:nvPicPr>
        <p:blipFill rotWithShape="1">
          <a:blip r:embed="rId3">
            <a:alphaModFix/>
          </a:blip>
          <a:srcRect/>
          <a:stretch/>
        </p:blipFill>
        <p:spPr>
          <a:xfrm>
            <a:off x="3607602" y="3820674"/>
            <a:ext cx="2702925" cy="2702925"/>
          </a:xfrm>
          <a:prstGeom prst="rect">
            <a:avLst/>
          </a:prstGeom>
          <a:noFill/>
          <a:ln>
            <a:noFill/>
          </a:ln>
        </p:spPr>
      </p:pic>
      <p:sp>
        <p:nvSpPr>
          <p:cNvPr id="500" name="Google Shape;500;p33"/>
          <p:cNvSpPr txBox="1"/>
          <p:nvPr/>
        </p:nvSpPr>
        <p:spPr>
          <a:xfrm>
            <a:off x="154955" y="588187"/>
            <a:ext cx="8834100" cy="3232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[The convictions were unfairly] founded upon </a:t>
            </a:r>
            <a:r>
              <a:rPr lang="en-US" sz="3000" b="0" i="0" u="none" strike="noStrike" cap="none">
                <a:solidFill>
                  <a:srgbClr val="000000"/>
                </a:solidFill>
                <a:highlight>
                  <a:srgbClr val="FFFF00"/>
                </a:highlight>
                <a:latin typeface="Arial"/>
                <a:ea typeface="Arial"/>
                <a:cs typeface="Arial"/>
                <a:sym typeface="Arial"/>
              </a:rPr>
              <a:t>unreasonable inferences, speculation or suspicion."</a:t>
            </a:r>
            <a:endParaRPr sz="7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[There was] </a:t>
            </a:r>
            <a:r>
              <a:rPr lang="en-US" sz="3000" b="0" i="0" u="none" strike="noStrike" cap="none">
                <a:solidFill>
                  <a:srgbClr val="000000"/>
                </a:solidFill>
                <a:highlight>
                  <a:srgbClr val="FFFF00"/>
                </a:highlight>
                <a:latin typeface="Arial"/>
                <a:ea typeface="Arial"/>
                <a:cs typeface="Arial"/>
                <a:sym typeface="Arial"/>
              </a:rPr>
              <a:t>a complete lack of material and relevant evidence</a:t>
            </a:r>
            <a:r>
              <a:rPr lang="en-US" sz="3000" b="0" i="0" u="none" strike="noStrike" cap="none">
                <a:solidFill>
                  <a:srgbClr val="000000"/>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4"/>
          <p:cNvSpPr txBox="1"/>
          <p:nvPr/>
        </p:nvSpPr>
        <p:spPr>
          <a:xfrm>
            <a:off x="547475" y="576301"/>
            <a:ext cx="8600700" cy="47715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3300"/>
              <a:buFont typeface="Arial"/>
              <a:buNone/>
            </a:pPr>
            <a:r>
              <a:rPr lang="en-US" sz="3100" b="0" i="0" u="none" strike="noStrike" cap="none">
                <a:solidFill>
                  <a:srgbClr val="000000"/>
                </a:solidFill>
                <a:highlight>
                  <a:srgbClr val="FFFF00"/>
                </a:highlight>
                <a:latin typeface="Arial"/>
                <a:ea typeface="Arial"/>
                <a:cs typeface="Arial"/>
                <a:sym typeface="Arial"/>
              </a:rPr>
              <a:t>PREJUDICIAL ERROR WAS COMMITTED BY THE COURT</a:t>
            </a:r>
            <a:r>
              <a:rPr lang="en-US" sz="3100" b="0" i="0" u="none" strike="noStrike" cap="none">
                <a:solidFill>
                  <a:srgbClr val="000000"/>
                </a:solidFill>
                <a:latin typeface="Arial"/>
                <a:ea typeface="Arial"/>
                <a:cs typeface="Arial"/>
                <a:sym typeface="Arial"/>
              </a:rPr>
              <a:t>, WHICH DEPRIVED APPELLANTS OF THEIR RIGHTS GUARANTEED BY THE DUE PROCESS CLAUSE OF THE </a:t>
            </a:r>
            <a:r>
              <a:rPr lang="en-US" sz="3100" b="0" i="0" u="sng" strike="noStrike" cap="none">
                <a:solidFill>
                  <a:srgbClr val="000000"/>
                </a:solidFill>
                <a:latin typeface="Arial"/>
                <a:ea typeface="Arial"/>
                <a:cs typeface="Arial"/>
                <a:sym typeface="Arial"/>
              </a:rPr>
              <a:t>FOURTEENTH AMENDMENT</a:t>
            </a:r>
            <a:r>
              <a:rPr lang="en-US" sz="3100" b="0" i="0" u="none" strike="noStrike" cap="none">
                <a:solidFill>
                  <a:srgbClr val="000000"/>
                </a:solidFill>
                <a:latin typeface="Arial"/>
                <a:ea typeface="Arial"/>
                <a:cs typeface="Arial"/>
                <a:sym typeface="Arial"/>
              </a:rPr>
              <a:t> TO THE </a:t>
            </a:r>
            <a:r>
              <a:rPr lang="en-US" sz="3100" b="0" i="0" u="none" strike="noStrike" cap="none">
                <a:solidFill>
                  <a:srgbClr val="000000"/>
                </a:solidFill>
                <a:highlight>
                  <a:srgbClr val="FFFF00"/>
                </a:highlight>
                <a:latin typeface="Arial"/>
                <a:ea typeface="Arial"/>
                <a:cs typeface="Arial"/>
                <a:sym typeface="Arial"/>
              </a:rPr>
              <a:t>CONSTITUTION OF THE UNITED STATES</a:t>
            </a:r>
            <a:r>
              <a:rPr lang="en-US" sz="3100" b="0" i="0" u="none" strike="noStrike" cap="none">
                <a:solidFill>
                  <a:srgbClr val="000000"/>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pic>
        <p:nvPicPr>
          <p:cNvPr id="510" name="Google Shape;510;p34"/>
          <p:cNvPicPr preferRelativeResize="0"/>
          <p:nvPr/>
        </p:nvPicPr>
        <p:blipFill rotWithShape="1">
          <a:blip r:embed="rId3">
            <a:alphaModFix/>
          </a:blip>
          <a:srcRect/>
          <a:stretch/>
        </p:blipFill>
        <p:spPr>
          <a:xfrm>
            <a:off x="3829732" y="5052346"/>
            <a:ext cx="1805646" cy="18056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35"/>
          <p:cNvPicPr preferRelativeResize="0"/>
          <p:nvPr/>
        </p:nvPicPr>
        <p:blipFill rotWithShape="1">
          <a:blip r:embed="rId3">
            <a:alphaModFix/>
          </a:blip>
          <a:srcRect t="31332" b="31332"/>
          <a:stretch/>
        </p:blipFill>
        <p:spPr>
          <a:xfrm>
            <a:off x="0" y="1"/>
            <a:ext cx="9143998" cy="6858000"/>
          </a:xfrm>
          <a:prstGeom prst="rect">
            <a:avLst/>
          </a:prstGeom>
          <a:noFill/>
          <a:ln>
            <a:noFill/>
          </a:ln>
        </p:spPr>
      </p:pic>
      <p:sp>
        <p:nvSpPr>
          <p:cNvPr id="520" name="Google Shape;520;p35"/>
          <p:cNvSpPr/>
          <p:nvPr/>
        </p:nvSpPr>
        <p:spPr>
          <a:xfrm>
            <a:off x="3492550" y="2014770"/>
            <a:ext cx="2458958" cy="4530031"/>
          </a:xfrm>
          <a:custGeom>
            <a:avLst/>
            <a:gdLst/>
            <a:ahLst/>
            <a:cxnLst/>
            <a:rect l="l" t="t" r="r" b="b"/>
            <a:pathLst>
              <a:path w="4574806" h="6313632" extrusionOk="0">
                <a:moveTo>
                  <a:pt x="0" y="0"/>
                </a:moveTo>
                <a:lnTo>
                  <a:pt x="0" y="6313632"/>
                </a:lnTo>
                <a:lnTo>
                  <a:pt x="4574806" y="6313632"/>
                </a:lnTo>
                <a:lnTo>
                  <a:pt x="4574806" y="0"/>
                </a:lnTo>
                <a:lnTo>
                  <a:pt x="0" y="0"/>
                </a:lnTo>
                <a:close/>
                <a:moveTo>
                  <a:pt x="4513846" y="6252673"/>
                </a:moveTo>
                <a:lnTo>
                  <a:pt x="59690" y="6252673"/>
                </a:lnTo>
                <a:lnTo>
                  <a:pt x="59690" y="59690"/>
                </a:lnTo>
                <a:lnTo>
                  <a:pt x="4513846" y="59690"/>
                </a:lnTo>
                <a:lnTo>
                  <a:pt x="4513846" y="6252673"/>
                </a:lnTo>
                <a:close/>
              </a:path>
            </a:pathLst>
          </a:custGeom>
          <a:solidFill>
            <a:srgbClr val="532E1D">
              <a:alpha val="29411"/>
            </a:srgbClr>
          </a:solidFill>
          <a:ln>
            <a:noFill/>
          </a:ln>
        </p:spPr>
        <p:txBody>
          <a:bodyPr/>
          <a:lstStyle/>
          <a:p>
            <a:endParaRPr lang="en-US"/>
          </a:p>
        </p:txBody>
      </p:sp>
      <p:sp>
        <p:nvSpPr>
          <p:cNvPr id="521" name="Google Shape;521;p35"/>
          <p:cNvSpPr/>
          <p:nvPr/>
        </p:nvSpPr>
        <p:spPr>
          <a:xfrm>
            <a:off x="6076105" y="2014770"/>
            <a:ext cx="2815210" cy="4532911"/>
          </a:xfrm>
          <a:custGeom>
            <a:avLst/>
            <a:gdLst/>
            <a:ahLst/>
            <a:cxnLst/>
            <a:rect l="l" t="t" r="r" b="b"/>
            <a:pathLst>
              <a:path w="4281688" h="5596186" extrusionOk="0">
                <a:moveTo>
                  <a:pt x="0" y="0"/>
                </a:moveTo>
                <a:lnTo>
                  <a:pt x="0" y="5596186"/>
                </a:lnTo>
                <a:lnTo>
                  <a:pt x="4281688" y="5596186"/>
                </a:lnTo>
                <a:lnTo>
                  <a:pt x="4281688" y="0"/>
                </a:lnTo>
                <a:lnTo>
                  <a:pt x="0" y="0"/>
                </a:lnTo>
                <a:close/>
                <a:moveTo>
                  <a:pt x="4220728" y="5535226"/>
                </a:moveTo>
                <a:lnTo>
                  <a:pt x="59690" y="5535226"/>
                </a:lnTo>
                <a:lnTo>
                  <a:pt x="59690" y="59690"/>
                </a:lnTo>
                <a:lnTo>
                  <a:pt x="4220728" y="59690"/>
                </a:lnTo>
                <a:lnTo>
                  <a:pt x="4220728" y="5535226"/>
                </a:lnTo>
                <a:close/>
              </a:path>
            </a:pathLst>
          </a:custGeom>
          <a:solidFill>
            <a:srgbClr val="532E1D">
              <a:alpha val="29411"/>
            </a:srgbClr>
          </a:solidFill>
          <a:ln>
            <a:noFill/>
          </a:ln>
        </p:spPr>
        <p:txBody>
          <a:bodyPr/>
          <a:lstStyle/>
          <a:p>
            <a:endParaRPr lang="en-US"/>
          </a:p>
        </p:txBody>
      </p:sp>
      <p:grpSp>
        <p:nvGrpSpPr>
          <p:cNvPr id="522" name="Google Shape;522;p35"/>
          <p:cNvGrpSpPr/>
          <p:nvPr/>
        </p:nvGrpSpPr>
        <p:grpSpPr>
          <a:xfrm>
            <a:off x="514350" y="837921"/>
            <a:ext cx="8629957" cy="1062237"/>
            <a:chOff x="0" y="0"/>
            <a:chExt cx="19829864" cy="1770395"/>
          </a:xfrm>
        </p:grpSpPr>
        <p:sp>
          <p:nvSpPr>
            <p:cNvPr id="523" name="Google Shape;523;p35"/>
            <p:cNvSpPr/>
            <p:nvPr/>
          </p:nvSpPr>
          <p:spPr>
            <a:xfrm>
              <a:off x="0" y="0"/>
              <a:ext cx="19829864" cy="1770395"/>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524" name="Google Shape;524;p35"/>
            <p:cNvSpPr txBox="1"/>
            <p:nvPr/>
          </p:nvSpPr>
          <p:spPr>
            <a:xfrm>
              <a:off x="654963" y="258741"/>
              <a:ext cx="16506000" cy="846600"/>
            </a:xfrm>
            <a:prstGeom prst="rect">
              <a:avLst/>
            </a:prstGeom>
            <a:noFill/>
            <a:ln>
              <a:noFill/>
            </a:ln>
          </p:spPr>
          <p:txBody>
            <a:bodyPr spcFirstLastPara="1" wrap="square" lIns="0" tIns="0" rIns="0" bIns="0" anchor="t" anchorCtr="0">
              <a:spAutoFit/>
            </a:bodyPr>
            <a:lstStyle/>
            <a:p>
              <a:pPr marL="0" marR="0" lvl="0" indent="0" algn="l" rtl="0">
                <a:lnSpc>
                  <a:spcPct val="135000"/>
                </a:lnSpc>
                <a:spcBef>
                  <a:spcPts val="0"/>
                </a:spcBef>
                <a:spcAft>
                  <a:spcPts val="0"/>
                </a:spcAft>
                <a:buClr>
                  <a:srgbClr val="000000"/>
                </a:buClr>
                <a:buSzPts val="3300"/>
                <a:buFont typeface="Arial"/>
                <a:buNone/>
              </a:pPr>
              <a:r>
                <a:rPr lang="en-US" sz="3300" b="0" i="0" u="none" strike="noStrike" cap="none">
                  <a:solidFill>
                    <a:srgbClr val="C29A74"/>
                  </a:solidFill>
                  <a:latin typeface="Oswald"/>
                  <a:ea typeface="Oswald"/>
                  <a:cs typeface="Oswald"/>
                  <a:sym typeface="Oswald"/>
                </a:rPr>
                <a:t>YOUR RIGHTS UNDER THE 14th AMENDMENT</a:t>
              </a:r>
              <a:endParaRPr sz="900" b="0" i="0" u="none" strike="noStrike" cap="none">
                <a:solidFill>
                  <a:srgbClr val="000000"/>
                </a:solidFill>
                <a:latin typeface="Arial"/>
                <a:ea typeface="Arial"/>
                <a:cs typeface="Arial"/>
                <a:sym typeface="Arial"/>
              </a:endParaRPr>
            </a:p>
          </p:txBody>
        </p:sp>
      </p:grpSp>
      <p:pic>
        <p:nvPicPr>
          <p:cNvPr id="525" name="Google Shape;525;p35"/>
          <p:cNvPicPr preferRelativeResize="0"/>
          <p:nvPr/>
        </p:nvPicPr>
        <p:blipFill rotWithShape="1">
          <a:blip r:embed="rId4">
            <a:alphaModFix/>
          </a:blip>
          <a:srcRect/>
          <a:stretch/>
        </p:blipFill>
        <p:spPr>
          <a:xfrm>
            <a:off x="6377848" y="2186425"/>
            <a:ext cx="2082900" cy="1388600"/>
          </a:xfrm>
          <a:prstGeom prst="rect">
            <a:avLst/>
          </a:prstGeom>
          <a:noFill/>
          <a:ln>
            <a:noFill/>
          </a:ln>
        </p:spPr>
      </p:pic>
      <p:sp>
        <p:nvSpPr>
          <p:cNvPr id="526" name="Google Shape;526;p35"/>
          <p:cNvSpPr txBox="1"/>
          <p:nvPr/>
        </p:nvSpPr>
        <p:spPr>
          <a:xfrm>
            <a:off x="3670867" y="3796945"/>
            <a:ext cx="2610300" cy="261600"/>
          </a:xfrm>
          <a:prstGeom prst="rect">
            <a:avLst/>
          </a:prstGeom>
          <a:noFill/>
          <a:ln>
            <a:noFill/>
          </a:ln>
        </p:spPr>
        <p:txBody>
          <a:bodyPr spcFirstLastPara="1" wrap="square" lIns="0" tIns="0" rIns="0" bIns="0" anchor="t" anchorCtr="0">
            <a:spAutoFit/>
          </a:bodyPr>
          <a:lstStyle/>
          <a:p>
            <a:pPr marL="0" marR="0" lvl="0" indent="0" algn="l" rtl="0">
              <a:lnSpc>
                <a:spcPct val="129965"/>
              </a:lnSpc>
              <a:spcBef>
                <a:spcPts val="0"/>
              </a:spcBef>
              <a:spcAft>
                <a:spcPts val="0"/>
              </a:spcAft>
              <a:buClr>
                <a:srgbClr val="000000"/>
              </a:buClr>
              <a:buSzPts val="1700"/>
              <a:buFont typeface="Arial"/>
              <a:buNone/>
            </a:pPr>
            <a:r>
              <a:rPr lang="en-US" sz="1700" b="1" i="0" u="none" strike="noStrike" cap="none">
                <a:solidFill>
                  <a:srgbClr val="FBFDF4"/>
                </a:solidFill>
                <a:latin typeface="Lato"/>
                <a:ea typeface="Lato"/>
                <a:cs typeface="Lato"/>
                <a:sym typeface="Lato"/>
              </a:rPr>
              <a:t>RIGHT TO A TRIAL</a:t>
            </a:r>
            <a:endParaRPr sz="900" b="0" i="0" u="none" strike="noStrike" cap="none">
              <a:solidFill>
                <a:srgbClr val="000000"/>
              </a:solidFill>
              <a:latin typeface="Arial"/>
              <a:ea typeface="Arial"/>
              <a:cs typeface="Arial"/>
              <a:sym typeface="Arial"/>
            </a:endParaRPr>
          </a:p>
        </p:txBody>
      </p:sp>
      <p:sp>
        <p:nvSpPr>
          <p:cNvPr id="527" name="Google Shape;527;p35"/>
          <p:cNvSpPr txBox="1"/>
          <p:nvPr/>
        </p:nvSpPr>
        <p:spPr>
          <a:xfrm>
            <a:off x="3670868" y="4746611"/>
            <a:ext cx="2082900" cy="1724400"/>
          </a:xfrm>
          <a:prstGeom prst="rect">
            <a:avLst/>
          </a:prstGeom>
          <a:noFill/>
          <a:ln>
            <a:noFill/>
          </a:ln>
        </p:spPr>
        <p:txBody>
          <a:bodyPr spcFirstLastPara="1" wrap="square" lIns="0" tIns="0" rIns="0" bIns="0" anchor="t" anchorCtr="0">
            <a:spAutoFit/>
          </a:bodyPr>
          <a:lstStyle/>
          <a:p>
            <a:pPr marL="0" marR="0" lvl="0" indent="0" algn="l" rtl="0">
              <a:lnSpc>
                <a:spcPct val="150061"/>
              </a:lnSpc>
              <a:spcBef>
                <a:spcPts val="0"/>
              </a:spcBef>
              <a:spcAft>
                <a:spcPts val="0"/>
              </a:spcAft>
              <a:buClr>
                <a:srgbClr val="000000"/>
              </a:buClr>
              <a:buSzPts val="1600"/>
              <a:buFont typeface="Arial"/>
              <a:buNone/>
            </a:pPr>
            <a:r>
              <a:rPr lang="en-US" sz="1600" b="0" i="0" u="none" strike="noStrike" cap="none">
                <a:solidFill>
                  <a:srgbClr val="FBFDF4"/>
                </a:solidFill>
                <a:latin typeface="Lato"/>
                <a:ea typeface="Lato"/>
                <a:cs typeface="Lato"/>
                <a:sym typeface="Lato"/>
              </a:rPr>
              <a:t>You also have the right to a jury of your peers to decide if you did or did not break the law.</a:t>
            </a:r>
            <a:endParaRPr sz="900" b="0" i="0" u="none" strike="noStrike" cap="none">
              <a:solidFill>
                <a:srgbClr val="000000"/>
              </a:solidFill>
              <a:latin typeface="Arial"/>
              <a:ea typeface="Arial"/>
              <a:cs typeface="Arial"/>
              <a:sym typeface="Arial"/>
            </a:endParaRPr>
          </a:p>
          <a:p>
            <a:pPr marL="0" marR="0" lvl="0" indent="0" algn="l" rtl="0">
              <a:lnSpc>
                <a:spcPct val="150061"/>
              </a:lnSpc>
              <a:spcBef>
                <a:spcPts val="0"/>
              </a:spcBef>
              <a:spcAft>
                <a:spcPts val="0"/>
              </a:spcAft>
              <a:buClr>
                <a:srgbClr val="000000"/>
              </a:buClr>
              <a:buSzPts val="1600"/>
              <a:buFont typeface="Arial"/>
              <a:buNone/>
            </a:pPr>
            <a:endParaRPr sz="1600" b="0" i="0" u="none" strike="noStrike" cap="none">
              <a:solidFill>
                <a:srgbClr val="FBFDF4"/>
              </a:solidFill>
              <a:latin typeface="Lato"/>
              <a:ea typeface="Lato"/>
              <a:cs typeface="Lato"/>
              <a:sym typeface="Lato"/>
            </a:endParaRPr>
          </a:p>
        </p:txBody>
      </p:sp>
      <p:sp>
        <p:nvSpPr>
          <p:cNvPr id="528" name="Google Shape;528;p35"/>
          <p:cNvSpPr txBox="1"/>
          <p:nvPr/>
        </p:nvSpPr>
        <p:spPr>
          <a:xfrm>
            <a:off x="6330087" y="3682302"/>
            <a:ext cx="2774100" cy="672600"/>
          </a:xfrm>
          <a:prstGeom prst="rect">
            <a:avLst/>
          </a:prstGeom>
          <a:noFill/>
          <a:ln>
            <a:noFill/>
          </a:ln>
        </p:spPr>
        <p:txBody>
          <a:bodyPr spcFirstLastPara="1" wrap="square" lIns="0" tIns="0" rIns="0" bIns="0" anchor="t" anchorCtr="0">
            <a:spAutoFit/>
          </a:bodyPr>
          <a:lstStyle/>
          <a:p>
            <a:pPr marL="0" marR="0" lvl="0" indent="0" algn="l" rtl="0">
              <a:lnSpc>
                <a:spcPct val="129968"/>
              </a:lnSpc>
              <a:spcBef>
                <a:spcPts val="0"/>
              </a:spcBef>
              <a:spcAft>
                <a:spcPts val="0"/>
              </a:spcAft>
              <a:buClr>
                <a:srgbClr val="000000"/>
              </a:buClr>
              <a:buSzPts val="1900"/>
              <a:buFont typeface="Arial"/>
              <a:buNone/>
            </a:pPr>
            <a:r>
              <a:rPr lang="en-US" sz="1900" b="1" i="0" u="none" strike="noStrike" cap="none">
                <a:solidFill>
                  <a:srgbClr val="FBFDF4"/>
                </a:solidFill>
                <a:latin typeface="Lato"/>
                <a:ea typeface="Lato"/>
                <a:cs typeface="Lato"/>
                <a:sym typeface="Lato"/>
              </a:rPr>
              <a:t>RIGHT TO AN ATTORNEY</a:t>
            </a:r>
            <a:endParaRPr sz="900" b="0" i="0" u="none" strike="noStrike" cap="none">
              <a:solidFill>
                <a:srgbClr val="000000"/>
              </a:solidFill>
              <a:latin typeface="Arial"/>
              <a:ea typeface="Arial"/>
              <a:cs typeface="Arial"/>
              <a:sym typeface="Arial"/>
            </a:endParaRPr>
          </a:p>
        </p:txBody>
      </p:sp>
      <p:sp>
        <p:nvSpPr>
          <p:cNvPr id="529" name="Google Shape;529;p35"/>
          <p:cNvSpPr txBox="1"/>
          <p:nvPr/>
        </p:nvSpPr>
        <p:spPr>
          <a:xfrm>
            <a:off x="6330067" y="4746612"/>
            <a:ext cx="2571300" cy="1354800"/>
          </a:xfrm>
          <a:prstGeom prst="rect">
            <a:avLst/>
          </a:prstGeom>
          <a:noFill/>
          <a:ln>
            <a:noFill/>
          </a:ln>
        </p:spPr>
        <p:txBody>
          <a:bodyPr spcFirstLastPara="1" wrap="square" lIns="0" tIns="0" rIns="0" bIns="0" anchor="t" anchorCtr="0">
            <a:spAutoFit/>
          </a:bodyPr>
          <a:lstStyle/>
          <a:p>
            <a:pPr marL="0" marR="0" lvl="0" indent="0" algn="l" rtl="0">
              <a:lnSpc>
                <a:spcPct val="150040"/>
              </a:lnSpc>
              <a:spcBef>
                <a:spcPts val="0"/>
              </a:spcBef>
              <a:spcAft>
                <a:spcPts val="0"/>
              </a:spcAft>
              <a:buClr>
                <a:srgbClr val="000000"/>
              </a:buClr>
              <a:buSzPts val="1600"/>
              <a:buFont typeface="Arial"/>
              <a:buNone/>
            </a:pPr>
            <a:r>
              <a:rPr lang="en-US" sz="1600" b="0" i="0" u="none" strike="noStrike" cap="none">
                <a:solidFill>
                  <a:srgbClr val="FBFDF4"/>
                </a:solidFill>
                <a:latin typeface="Lato"/>
                <a:ea typeface="Lato"/>
                <a:cs typeface="Lato"/>
                <a:sym typeface="Lato"/>
              </a:rPr>
              <a:t>If you cannot pay for a lawyer, the government will provide you one for free.</a:t>
            </a:r>
            <a:endParaRPr sz="900" b="0" i="0" u="none" strike="noStrike" cap="none">
              <a:solidFill>
                <a:srgbClr val="000000"/>
              </a:solidFill>
              <a:latin typeface="Arial"/>
              <a:ea typeface="Arial"/>
              <a:cs typeface="Arial"/>
              <a:sym typeface="Arial"/>
            </a:endParaRPr>
          </a:p>
          <a:p>
            <a:pPr marL="0" marR="0" lvl="0" indent="0" algn="l" rtl="0">
              <a:lnSpc>
                <a:spcPct val="150040"/>
              </a:lnSpc>
              <a:spcBef>
                <a:spcPts val="0"/>
              </a:spcBef>
              <a:spcAft>
                <a:spcPts val="0"/>
              </a:spcAft>
              <a:buClr>
                <a:srgbClr val="000000"/>
              </a:buClr>
              <a:buSzPts val="1600"/>
              <a:buFont typeface="Arial"/>
              <a:buNone/>
            </a:pPr>
            <a:endParaRPr sz="1600" b="0" i="0" u="none" strike="noStrike" cap="none">
              <a:solidFill>
                <a:srgbClr val="FBFDF4"/>
              </a:solidFill>
              <a:latin typeface="Lato"/>
              <a:ea typeface="Lato"/>
              <a:cs typeface="Lato"/>
              <a:sym typeface="Lato"/>
            </a:endParaRPr>
          </a:p>
        </p:txBody>
      </p:sp>
      <p:sp>
        <p:nvSpPr>
          <p:cNvPr id="530" name="Google Shape;530;p35"/>
          <p:cNvSpPr txBox="1"/>
          <p:nvPr/>
        </p:nvSpPr>
        <p:spPr>
          <a:xfrm>
            <a:off x="-341424" y="1663217"/>
            <a:ext cx="3455400" cy="3370800"/>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Clr>
                <a:srgbClr val="000000"/>
              </a:buClr>
              <a:buSzPts val="21900"/>
              <a:buFont typeface="Arial"/>
              <a:buNone/>
            </a:pPr>
            <a:r>
              <a:rPr lang="en-US" sz="21900" b="1" i="0" u="none" strike="noStrike" cap="none">
                <a:solidFill>
                  <a:srgbClr val="FBFDF4"/>
                </a:solidFill>
                <a:latin typeface="Open Sans ExtraBold"/>
                <a:ea typeface="Open Sans ExtraBold"/>
                <a:cs typeface="Open Sans ExtraBold"/>
                <a:sym typeface="Open Sans ExtraBold"/>
              </a:rPr>
              <a:t>14</a:t>
            </a:r>
            <a:endParaRPr sz="900" b="0" i="0" u="none" strike="noStrike" cap="none">
              <a:solidFill>
                <a:srgbClr val="000000"/>
              </a:solidFill>
              <a:latin typeface="Arial"/>
              <a:ea typeface="Arial"/>
              <a:cs typeface="Arial"/>
              <a:sym typeface="Arial"/>
            </a:endParaRPr>
          </a:p>
        </p:txBody>
      </p:sp>
      <p:sp>
        <p:nvSpPr>
          <p:cNvPr id="531" name="Google Shape;531;p35"/>
          <p:cNvSpPr txBox="1"/>
          <p:nvPr/>
        </p:nvSpPr>
        <p:spPr>
          <a:xfrm>
            <a:off x="2432099" y="2220592"/>
            <a:ext cx="1485600" cy="446400"/>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Clr>
                <a:srgbClr val="000000"/>
              </a:buClr>
              <a:buSzPts val="2900"/>
              <a:buFont typeface="Arial"/>
              <a:buNone/>
            </a:pPr>
            <a:r>
              <a:rPr lang="en-US" sz="2900" b="1" i="0" u="none" strike="noStrike" cap="none">
                <a:solidFill>
                  <a:srgbClr val="FBFDF4"/>
                </a:solidFill>
                <a:latin typeface="Open Sans"/>
                <a:ea typeface="Open Sans"/>
                <a:cs typeface="Open Sans"/>
                <a:sym typeface="Open Sans"/>
              </a:rPr>
              <a:t>TH</a:t>
            </a:r>
            <a:endParaRPr sz="900" b="0" i="0" u="none" strike="noStrike" cap="none">
              <a:solidFill>
                <a:srgbClr val="000000"/>
              </a:solidFill>
              <a:latin typeface="Arial"/>
              <a:ea typeface="Arial"/>
              <a:cs typeface="Arial"/>
              <a:sym typeface="Arial"/>
            </a:endParaRPr>
          </a:p>
        </p:txBody>
      </p:sp>
      <p:sp>
        <p:nvSpPr>
          <p:cNvPr id="532" name="Google Shape;532;p35"/>
          <p:cNvSpPr txBox="1"/>
          <p:nvPr/>
        </p:nvSpPr>
        <p:spPr>
          <a:xfrm>
            <a:off x="389849" y="4541424"/>
            <a:ext cx="2978100" cy="492600"/>
          </a:xfrm>
          <a:prstGeom prst="rect">
            <a:avLst/>
          </a:prstGeom>
          <a:noFill/>
          <a:ln>
            <a:noFill/>
          </a:ln>
        </p:spPr>
        <p:txBody>
          <a:bodyPr spcFirstLastPara="1" wrap="square" lIns="0" tIns="0" rIns="0" bIns="0" anchor="t" anchorCtr="0">
            <a:spAutoFit/>
          </a:bodyPr>
          <a:lstStyle/>
          <a:p>
            <a:pPr marL="0" marR="0" lvl="0" indent="0" algn="ctr" rtl="0">
              <a:lnSpc>
                <a:spcPct val="155969"/>
              </a:lnSpc>
              <a:spcBef>
                <a:spcPts val="0"/>
              </a:spcBef>
              <a:spcAft>
                <a:spcPts val="0"/>
              </a:spcAft>
              <a:buClr>
                <a:srgbClr val="000000"/>
              </a:buClr>
              <a:buSzPts val="3200"/>
              <a:buFont typeface="Arial"/>
              <a:buNone/>
            </a:pPr>
            <a:r>
              <a:rPr lang="en-US" sz="3200" b="0" i="0" u="none" strike="noStrike" cap="none">
                <a:solidFill>
                  <a:srgbClr val="000000"/>
                </a:solidFill>
                <a:latin typeface="Open Sans"/>
                <a:ea typeface="Open Sans"/>
                <a:cs typeface="Open Sans"/>
                <a:sym typeface="Open Sans"/>
              </a:rPr>
              <a:t>AMENDMENT</a:t>
            </a:r>
            <a:endParaRPr sz="900" b="0" i="0" u="none" strike="noStrike" cap="none">
              <a:solidFill>
                <a:srgbClr val="000000"/>
              </a:solidFill>
              <a:latin typeface="Arial"/>
              <a:ea typeface="Arial"/>
              <a:cs typeface="Arial"/>
              <a:sym typeface="Arial"/>
            </a:endParaRPr>
          </a:p>
        </p:txBody>
      </p:sp>
      <p:pic>
        <p:nvPicPr>
          <p:cNvPr id="533" name="Google Shape;533;p35"/>
          <p:cNvPicPr preferRelativeResize="0"/>
          <p:nvPr/>
        </p:nvPicPr>
        <p:blipFill rotWithShape="1">
          <a:blip r:embed="rId5">
            <a:alphaModFix/>
          </a:blip>
          <a:srcRect/>
          <a:stretch/>
        </p:blipFill>
        <p:spPr>
          <a:xfrm>
            <a:off x="3917697" y="2100675"/>
            <a:ext cx="1656300" cy="15488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37"/>
          <p:cNvPicPr preferRelativeResize="0"/>
          <p:nvPr/>
        </p:nvPicPr>
        <p:blipFill rotWithShape="1">
          <a:blip r:embed="rId3">
            <a:alphaModFix/>
          </a:blip>
          <a:srcRect t="31332" b="31332"/>
          <a:stretch/>
        </p:blipFill>
        <p:spPr>
          <a:xfrm>
            <a:off x="0" y="1"/>
            <a:ext cx="9143998" cy="6858000"/>
          </a:xfrm>
          <a:prstGeom prst="rect">
            <a:avLst/>
          </a:prstGeom>
          <a:noFill/>
          <a:ln>
            <a:noFill/>
          </a:ln>
        </p:spPr>
      </p:pic>
      <p:pic>
        <p:nvPicPr>
          <p:cNvPr id="543" name="Google Shape;543;p37"/>
          <p:cNvPicPr preferRelativeResize="0"/>
          <p:nvPr/>
        </p:nvPicPr>
        <p:blipFill rotWithShape="1">
          <a:blip r:embed="rId4">
            <a:alphaModFix/>
          </a:blip>
          <a:srcRect/>
          <a:stretch/>
        </p:blipFill>
        <p:spPr>
          <a:xfrm>
            <a:off x="845518" y="473871"/>
            <a:ext cx="7452975" cy="5317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38" descr="Scratched Textured OFFICIAL REPORT Stamp Seal Stock Vector - Illustration  of circle, overlay: 138689663"/>
          <p:cNvPicPr preferRelativeResize="0"/>
          <p:nvPr/>
        </p:nvPicPr>
        <p:blipFill rotWithShape="1">
          <a:blip r:embed="rId3">
            <a:alphaModFix/>
          </a:blip>
          <a:srcRect b="9346"/>
          <a:stretch/>
        </p:blipFill>
        <p:spPr>
          <a:xfrm>
            <a:off x="270325" y="426725"/>
            <a:ext cx="1840700" cy="1478275"/>
          </a:xfrm>
          <a:prstGeom prst="rect">
            <a:avLst/>
          </a:prstGeom>
          <a:noFill/>
          <a:ln>
            <a:noFill/>
          </a:ln>
        </p:spPr>
      </p:pic>
      <p:sp>
        <p:nvSpPr>
          <p:cNvPr id="550" name="Google Shape;550;p38"/>
          <p:cNvSpPr txBox="1"/>
          <p:nvPr/>
        </p:nvSpPr>
        <p:spPr>
          <a:xfrm>
            <a:off x="2606040" y="426244"/>
            <a:ext cx="4572000" cy="1031400"/>
          </a:xfrm>
          <a:prstGeom prst="rect">
            <a:avLst/>
          </a:prstGeom>
          <a:noFill/>
          <a:ln>
            <a:noFill/>
          </a:ln>
        </p:spPr>
        <p:txBody>
          <a:bodyPr spcFirstLastPara="1" wrap="square" lIns="60950" tIns="30475" rIns="60950" bIns="304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A33430"/>
                </a:solidFill>
                <a:latin typeface="Cambria"/>
                <a:ea typeface="Cambria"/>
                <a:cs typeface="Cambria"/>
                <a:sym typeface="Cambria"/>
              </a:rPr>
              <a:t>A Report written at the request of the Governor of California in 1943 Concluded: </a:t>
            </a:r>
            <a:endParaRPr sz="2100" b="0" i="0" u="none" strike="noStrike" cap="none">
              <a:solidFill>
                <a:srgbClr val="000000"/>
              </a:solidFill>
              <a:latin typeface="Cambria"/>
              <a:ea typeface="Cambria"/>
              <a:cs typeface="Cambria"/>
              <a:sym typeface="Cambria"/>
            </a:endParaRPr>
          </a:p>
        </p:txBody>
      </p:sp>
      <p:sp>
        <p:nvSpPr>
          <p:cNvPr id="551" name="Google Shape;551;p38"/>
          <p:cNvSpPr txBox="1"/>
          <p:nvPr/>
        </p:nvSpPr>
        <p:spPr>
          <a:xfrm>
            <a:off x="365760" y="2767017"/>
            <a:ext cx="8686800" cy="2520300"/>
          </a:xfrm>
          <a:prstGeom prst="rect">
            <a:avLst/>
          </a:prstGeom>
          <a:noFill/>
          <a:ln>
            <a:noFill/>
          </a:ln>
        </p:spPr>
        <p:txBody>
          <a:bodyPr spcFirstLastPara="1" wrap="square" lIns="60950" tIns="30475" rIns="60950" bIns="30475" anchor="t" anchorCtr="0">
            <a:spAutoFit/>
          </a:bodyPr>
          <a:lstStyle/>
          <a:p>
            <a:pPr marL="0" marR="0" lvl="0" indent="0" algn="l" rtl="0">
              <a:lnSpc>
                <a:spcPct val="107000"/>
              </a:lnSpc>
              <a:spcBef>
                <a:spcPts val="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“In undertaking to deal with the cause of these outbreaks, </a:t>
            </a:r>
            <a:r>
              <a:rPr lang="en-US" sz="2100" b="0" i="0" u="none" strike="noStrike" cap="none">
                <a:solidFill>
                  <a:srgbClr val="FF0000"/>
                </a:solidFill>
                <a:latin typeface="Arial"/>
                <a:ea typeface="Arial"/>
                <a:cs typeface="Arial"/>
                <a:sym typeface="Arial"/>
              </a:rPr>
              <a:t>the existence of race prejudice</a:t>
            </a:r>
            <a:r>
              <a:rPr lang="en-US" sz="2100" b="0" i="0" u="none" strike="noStrike" cap="none">
                <a:solidFill>
                  <a:schemeClr val="dk1"/>
                </a:solidFill>
                <a:latin typeface="Arial"/>
                <a:ea typeface="Arial"/>
                <a:cs typeface="Arial"/>
                <a:sym typeface="Arial"/>
              </a:rPr>
              <a:t> cannot be ignored.”</a:t>
            </a:r>
            <a:endParaRPr sz="900" b="0" i="0" u="none" strike="noStrike" cap="none">
              <a:solidFill>
                <a:srgbClr val="000000"/>
              </a:solidFill>
              <a:latin typeface="Arial"/>
              <a:ea typeface="Arial"/>
              <a:cs typeface="Arial"/>
              <a:sym typeface="Arial"/>
            </a:endParaRPr>
          </a:p>
          <a:p>
            <a:pPr marL="0" marR="0" lvl="0" indent="0" algn="l" rtl="0">
              <a:lnSpc>
                <a:spcPct val="107000"/>
              </a:lnSpc>
              <a:spcBef>
                <a:spcPts val="50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“Any American citizen suspected of crime is entitled to be treated as an individual, to be indicted as such, and to be tried, both at law and in the forum of public opinion, on his merits or errors, </a:t>
            </a:r>
            <a:r>
              <a:rPr lang="en-US" sz="2100" b="0" i="0" u="none" strike="noStrike" cap="none">
                <a:solidFill>
                  <a:srgbClr val="FF0000"/>
                </a:solidFill>
                <a:latin typeface="Arial"/>
                <a:ea typeface="Arial"/>
                <a:cs typeface="Arial"/>
                <a:sym typeface="Arial"/>
              </a:rPr>
              <a:t>regardless of race, color, creed, or the kind of clothes [worn]</a:t>
            </a:r>
            <a:r>
              <a:rPr lang="en-US" sz="2100" b="0" i="0" u="none" strike="noStrike" cap="none">
                <a:solidFill>
                  <a:schemeClr val="accent5"/>
                </a:solidFill>
                <a:latin typeface="Arial"/>
                <a:ea typeface="Arial"/>
                <a:cs typeface="Arial"/>
                <a:sym typeface="Arial"/>
              </a:rPr>
              <a:t>.</a:t>
            </a:r>
            <a:r>
              <a:rPr lang="en-US" sz="2100" b="0" i="0" u="none" strike="noStrike" cap="none">
                <a:solidFill>
                  <a:schemeClr val="dk1"/>
                </a:solidFill>
                <a:latin typeface="Arial"/>
                <a:ea typeface="Arial"/>
                <a:cs typeface="Arial"/>
                <a:sym typeface="Arial"/>
              </a:rPr>
              <a:t>”</a:t>
            </a:r>
            <a:endParaRPr sz="21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40"/>
          <p:cNvPicPr preferRelativeResize="0"/>
          <p:nvPr/>
        </p:nvPicPr>
        <p:blipFill rotWithShape="1">
          <a:blip r:embed="rId3">
            <a:alphaModFix/>
          </a:blip>
          <a:srcRect/>
          <a:stretch/>
        </p:blipFill>
        <p:spPr>
          <a:xfrm>
            <a:off x="1162523" y="240266"/>
            <a:ext cx="6534350" cy="63774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1"/>
          <p:cNvPicPr preferRelativeResize="0"/>
          <p:nvPr/>
        </p:nvPicPr>
        <p:blipFill rotWithShape="1">
          <a:blip r:embed="rId3">
            <a:alphaModFix/>
          </a:blip>
          <a:srcRect/>
          <a:stretch/>
        </p:blipFill>
        <p:spPr>
          <a:xfrm>
            <a:off x="108575" y="2251294"/>
            <a:ext cx="9144000" cy="2798881"/>
          </a:xfrm>
          <a:prstGeom prst="rect">
            <a:avLst/>
          </a:prstGeom>
          <a:noFill/>
          <a:ln>
            <a:noFill/>
          </a:ln>
        </p:spPr>
      </p:pic>
      <p:sp>
        <p:nvSpPr>
          <p:cNvPr id="570" name="Google Shape;570;p41"/>
          <p:cNvSpPr txBox="1"/>
          <p:nvPr/>
        </p:nvSpPr>
        <p:spPr>
          <a:xfrm>
            <a:off x="148042" y="685801"/>
            <a:ext cx="4109700" cy="600300"/>
          </a:xfrm>
          <a:prstGeom prst="rect">
            <a:avLst/>
          </a:prstGeom>
          <a:noFill/>
          <a:ln>
            <a:noFill/>
          </a:ln>
        </p:spPr>
        <p:txBody>
          <a:bodyPr spcFirstLastPara="1" wrap="square" lIns="0" tIns="0" rIns="0" bIns="0" anchor="t" anchorCtr="0">
            <a:spAutoFit/>
          </a:bodyPr>
          <a:lstStyle/>
          <a:p>
            <a:pPr marL="0" marR="0" lvl="0" indent="0" algn="l" rtl="0">
              <a:lnSpc>
                <a:spcPct val="119972"/>
              </a:lnSpc>
              <a:spcBef>
                <a:spcPts val="0"/>
              </a:spcBef>
              <a:spcAft>
                <a:spcPts val="0"/>
              </a:spcAft>
              <a:buClr>
                <a:srgbClr val="000000"/>
              </a:buClr>
              <a:buSzPts val="3900"/>
              <a:buFont typeface="Arial"/>
              <a:buNone/>
            </a:pPr>
            <a:r>
              <a:rPr lang="en-US" sz="3900" b="0" i="0" u="none" strike="noStrike" cap="none">
                <a:solidFill>
                  <a:srgbClr val="0292B7"/>
                </a:solidFill>
                <a:latin typeface="Oswald"/>
                <a:ea typeface="Oswald"/>
                <a:cs typeface="Oswald"/>
                <a:sym typeface="Oswald"/>
              </a:rPr>
              <a:t>THE JUDICIAL BRANCH</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42"/>
          <p:cNvPicPr preferRelativeResize="0"/>
          <p:nvPr/>
        </p:nvPicPr>
        <p:blipFill rotWithShape="1">
          <a:blip r:embed="rId3">
            <a:alphaModFix/>
          </a:blip>
          <a:srcRect/>
          <a:stretch/>
        </p:blipFill>
        <p:spPr>
          <a:xfrm>
            <a:off x="108575" y="3170476"/>
            <a:ext cx="9035424" cy="2765650"/>
          </a:xfrm>
          <a:prstGeom prst="rect">
            <a:avLst/>
          </a:prstGeom>
          <a:noFill/>
          <a:ln>
            <a:noFill/>
          </a:ln>
        </p:spPr>
      </p:pic>
      <p:sp>
        <p:nvSpPr>
          <p:cNvPr id="580" name="Google Shape;580;p42"/>
          <p:cNvSpPr txBox="1"/>
          <p:nvPr/>
        </p:nvSpPr>
        <p:spPr>
          <a:xfrm>
            <a:off x="1007064" y="950360"/>
            <a:ext cx="2939700" cy="854100"/>
          </a:xfrm>
          <a:prstGeom prst="rect">
            <a:avLst/>
          </a:prstGeom>
          <a:noFill/>
          <a:ln>
            <a:noFill/>
          </a:ln>
        </p:spPr>
        <p:txBody>
          <a:bodyPr spcFirstLastPara="1" wrap="square" lIns="0" tIns="0" rIns="0" bIns="0" anchor="t" anchorCtr="0">
            <a:spAutoFit/>
          </a:bodyPr>
          <a:lstStyle/>
          <a:p>
            <a:pPr marL="0" marR="0" lvl="0" indent="0" algn="ctr" rtl="0">
              <a:lnSpc>
                <a:spcPct val="87475"/>
              </a:lnSpc>
              <a:spcBef>
                <a:spcPts val="0"/>
              </a:spcBef>
              <a:spcAft>
                <a:spcPts val="0"/>
              </a:spcAft>
              <a:buClr>
                <a:srgbClr val="000000"/>
              </a:buClr>
              <a:buSzPts val="2700"/>
              <a:buFont typeface="Arial"/>
              <a:buNone/>
            </a:pPr>
            <a:r>
              <a:rPr lang="en-US" sz="2700" b="1" i="0" u="none" strike="noStrike" cap="none">
                <a:solidFill>
                  <a:srgbClr val="0292B7"/>
                </a:solidFill>
                <a:highlight>
                  <a:srgbClr val="FFFF00"/>
                </a:highlight>
                <a:latin typeface="Open Sans"/>
                <a:ea typeface="Open Sans"/>
                <a:cs typeface="Open Sans"/>
                <a:sym typeface="Open Sans"/>
              </a:rPr>
              <a:t>4.4 Million </a:t>
            </a:r>
            <a:r>
              <a:rPr lang="en-US" sz="1700" b="1" i="0" u="none" strike="noStrike" cap="none">
                <a:solidFill>
                  <a:srgbClr val="0292B7"/>
                </a:solidFill>
                <a:latin typeface="Open Sans"/>
                <a:ea typeface="Open Sans"/>
                <a:cs typeface="Open Sans"/>
                <a:sym typeface="Open Sans"/>
              </a:rPr>
              <a:t>Case Filings </a:t>
            </a:r>
            <a:endParaRPr sz="900" b="0" i="0" u="none" strike="noStrike" cap="none">
              <a:solidFill>
                <a:srgbClr val="000000"/>
              </a:solidFill>
              <a:latin typeface="Arial"/>
              <a:ea typeface="Arial"/>
              <a:cs typeface="Arial"/>
              <a:sym typeface="Arial"/>
            </a:endParaRPr>
          </a:p>
          <a:p>
            <a:pPr marL="0" marR="0" lvl="0" indent="0" algn="ctr" rtl="0">
              <a:lnSpc>
                <a:spcPct val="140016"/>
              </a:lnSpc>
              <a:spcBef>
                <a:spcPts val="0"/>
              </a:spcBef>
              <a:spcAft>
                <a:spcPts val="0"/>
              </a:spcAft>
              <a:buClr>
                <a:srgbClr val="000000"/>
              </a:buClr>
              <a:buSzPts val="1700"/>
              <a:buFont typeface="Arial"/>
              <a:buNone/>
            </a:pPr>
            <a:endParaRPr sz="1700" b="1" i="0" u="none" strike="noStrike" cap="none">
              <a:solidFill>
                <a:srgbClr val="0292B7"/>
              </a:solidFill>
              <a:latin typeface="Open Sans"/>
              <a:ea typeface="Open Sans"/>
              <a:cs typeface="Open Sans"/>
              <a:sym typeface="Open Sans"/>
            </a:endParaRPr>
          </a:p>
        </p:txBody>
      </p:sp>
      <p:sp>
        <p:nvSpPr>
          <p:cNvPr id="581" name="Google Shape;581;p42"/>
          <p:cNvSpPr txBox="1"/>
          <p:nvPr/>
        </p:nvSpPr>
        <p:spPr>
          <a:xfrm>
            <a:off x="3580195" y="1627495"/>
            <a:ext cx="1799400" cy="323100"/>
          </a:xfrm>
          <a:prstGeom prst="rect">
            <a:avLst/>
          </a:prstGeom>
          <a:noFill/>
          <a:ln>
            <a:noFill/>
          </a:ln>
        </p:spPr>
        <p:txBody>
          <a:bodyPr spcFirstLastPara="1" wrap="square" lIns="0" tIns="0" rIns="0" bIns="0" anchor="t" anchorCtr="0">
            <a:spAutoFit/>
          </a:bodyPr>
          <a:lstStyle/>
          <a:p>
            <a:pPr marL="0" marR="0" lvl="0" indent="0" algn="ctr" rtl="0">
              <a:lnSpc>
                <a:spcPct val="109375"/>
              </a:lnSpc>
              <a:spcBef>
                <a:spcPts val="0"/>
              </a:spcBef>
              <a:spcAft>
                <a:spcPts val="0"/>
              </a:spcAft>
              <a:buClr>
                <a:srgbClr val="000000"/>
              </a:buClr>
              <a:buSzPts val="2100"/>
              <a:buFont typeface="Arial"/>
              <a:buNone/>
            </a:pPr>
            <a:r>
              <a:rPr lang="en-US" sz="2100" b="1" i="0" u="none" strike="noStrike" cap="none">
                <a:solidFill>
                  <a:srgbClr val="0292B7"/>
                </a:solidFill>
                <a:highlight>
                  <a:srgbClr val="FFFF00"/>
                </a:highlight>
                <a:latin typeface="Open Sans"/>
                <a:ea typeface="Open Sans"/>
                <a:cs typeface="Open Sans"/>
                <a:sym typeface="Open Sans"/>
              </a:rPr>
              <a:t>15,000 </a:t>
            </a:r>
            <a:r>
              <a:rPr lang="en-US" sz="1700" b="1" i="0" u="none" strike="noStrike" cap="none">
                <a:solidFill>
                  <a:srgbClr val="0292B7"/>
                </a:solidFill>
                <a:latin typeface="Open Sans"/>
                <a:ea typeface="Open Sans"/>
                <a:cs typeface="Open Sans"/>
                <a:sym typeface="Open Sans"/>
              </a:rPr>
              <a:t>Filings</a:t>
            </a:r>
            <a:endParaRPr sz="900" b="0" i="0" u="none" strike="noStrike" cap="none">
              <a:solidFill>
                <a:srgbClr val="000000"/>
              </a:solidFill>
              <a:latin typeface="Arial"/>
              <a:ea typeface="Arial"/>
              <a:cs typeface="Arial"/>
              <a:sym typeface="Arial"/>
            </a:endParaRPr>
          </a:p>
        </p:txBody>
      </p:sp>
      <p:sp>
        <p:nvSpPr>
          <p:cNvPr id="582" name="Google Shape;582;p42"/>
          <p:cNvSpPr txBox="1"/>
          <p:nvPr/>
        </p:nvSpPr>
        <p:spPr>
          <a:xfrm>
            <a:off x="6216573" y="1304397"/>
            <a:ext cx="1675200" cy="323100"/>
          </a:xfrm>
          <a:prstGeom prst="rect">
            <a:avLst/>
          </a:prstGeom>
          <a:noFill/>
          <a:ln>
            <a:noFill/>
          </a:ln>
        </p:spPr>
        <p:txBody>
          <a:bodyPr spcFirstLastPara="1" wrap="square" lIns="0" tIns="0" rIns="0" bIns="0" anchor="t" anchorCtr="0">
            <a:spAutoFit/>
          </a:bodyPr>
          <a:lstStyle/>
          <a:p>
            <a:pPr marL="0" marR="0" lvl="0" indent="0" algn="ctr" rtl="0">
              <a:lnSpc>
                <a:spcPct val="109375"/>
              </a:lnSpc>
              <a:spcBef>
                <a:spcPts val="0"/>
              </a:spcBef>
              <a:spcAft>
                <a:spcPts val="0"/>
              </a:spcAft>
              <a:buClr>
                <a:srgbClr val="000000"/>
              </a:buClr>
              <a:buSzPts val="2100"/>
              <a:buFont typeface="Arial"/>
              <a:buNone/>
            </a:pPr>
            <a:r>
              <a:rPr lang="en-US" sz="2100" b="1" i="0" u="none" strike="noStrike" cap="none">
                <a:solidFill>
                  <a:srgbClr val="0292B7"/>
                </a:solidFill>
                <a:highlight>
                  <a:srgbClr val="FFFF00"/>
                </a:highlight>
                <a:latin typeface="Open Sans"/>
                <a:ea typeface="Open Sans"/>
                <a:cs typeface="Open Sans"/>
                <a:sym typeface="Open Sans"/>
              </a:rPr>
              <a:t>6,500</a:t>
            </a:r>
            <a:r>
              <a:rPr lang="en-US" sz="2100" b="1" i="0" u="none" strike="noStrike" cap="none">
                <a:solidFill>
                  <a:srgbClr val="0292B7"/>
                </a:solidFill>
                <a:latin typeface="Open Sans"/>
                <a:ea typeface="Open Sans"/>
                <a:cs typeface="Open Sans"/>
                <a:sym typeface="Open Sans"/>
              </a:rPr>
              <a:t> Filings</a:t>
            </a:r>
            <a:endParaRPr sz="900" b="0" i="0" u="none" strike="noStrike" cap="none">
              <a:solidFill>
                <a:srgbClr val="000000"/>
              </a:solidFill>
              <a:latin typeface="Arial"/>
              <a:ea typeface="Arial"/>
              <a:cs typeface="Arial"/>
              <a:sym typeface="Arial"/>
            </a:endParaRPr>
          </a:p>
        </p:txBody>
      </p:sp>
      <p:sp>
        <p:nvSpPr>
          <p:cNvPr id="583" name="Google Shape;583;p42"/>
          <p:cNvSpPr txBox="1"/>
          <p:nvPr/>
        </p:nvSpPr>
        <p:spPr>
          <a:xfrm>
            <a:off x="7399997" y="1750650"/>
            <a:ext cx="1387800" cy="51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00"/>
              <a:buFont typeface="Arial"/>
              <a:buNone/>
            </a:pPr>
            <a:r>
              <a:rPr lang="en-US" sz="1400" b="0" i="0" u="none" strike="noStrike" cap="none">
                <a:solidFill>
                  <a:srgbClr val="0292B7"/>
                </a:solidFill>
                <a:latin typeface="Open Sans Light"/>
                <a:ea typeface="Open Sans Light"/>
                <a:cs typeface="Open Sans Light"/>
                <a:sym typeface="Open Sans Light"/>
              </a:rPr>
              <a:t>59 written opinions</a:t>
            </a:r>
            <a:endParaRPr sz="900" b="0" i="0" u="none" strike="noStrike" cap="none">
              <a:solidFill>
                <a:srgbClr val="000000"/>
              </a:solidFill>
              <a:latin typeface="Arial"/>
              <a:ea typeface="Arial"/>
              <a:cs typeface="Arial"/>
              <a:sym typeface="Arial"/>
            </a:endParaRPr>
          </a:p>
        </p:txBody>
      </p:sp>
      <p:sp>
        <p:nvSpPr>
          <p:cNvPr id="584" name="Google Shape;584;p42"/>
          <p:cNvSpPr/>
          <p:nvPr/>
        </p:nvSpPr>
        <p:spPr>
          <a:xfrm>
            <a:off x="2468995" y="1735432"/>
            <a:ext cx="274200" cy="21957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85" name="Google Shape;585;p42"/>
          <p:cNvSpPr/>
          <p:nvPr/>
        </p:nvSpPr>
        <p:spPr>
          <a:xfrm>
            <a:off x="4994468" y="2108027"/>
            <a:ext cx="274200" cy="14505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86" name="Google Shape;586;p42"/>
          <p:cNvSpPr/>
          <p:nvPr/>
        </p:nvSpPr>
        <p:spPr>
          <a:xfrm>
            <a:off x="7125808" y="2481077"/>
            <a:ext cx="274200" cy="7044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3"/>
          <p:cNvSpPr/>
          <p:nvPr/>
        </p:nvSpPr>
        <p:spPr>
          <a:xfrm>
            <a:off x="0" y="0"/>
            <a:ext cx="2753400" cy="6858000"/>
          </a:xfrm>
          <a:prstGeom prst="rect">
            <a:avLst/>
          </a:prstGeom>
          <a:solidFill>
            <a:srgbClr val="C29A74">
              <a:alpha val="49411"/>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596" name="Google Shape;596;p43"/>
          <p:cNvPicPr preferRelativeResize="0"/>
          <p:nvPr/>
        </p:nvPicPr>
        <p:blipFill rotWithShape="1">
          <a:blip r:embed="rId3">
            <a:alphaModFix/>
          </a:blip>
          <a:srcRect/>
          <a:stretch/>
        </p:blipFill>
        <p:spPr>
          <a:xfrm>
            <a:off x="2" y="4562574"/>
            <a:ext cx="4162935" cy="2395900"/>
          </a:xfrm>
          <a:prstGeom prst="rect">
            <a:avLst/>
          </a:prstGeom>
          <a:noFill/>
          <a:ln>
            <a:noFill/>
          </a:ln>
        </p:spPr>
      </p:pic>
      <p:sp>
        <p:nvSpPr>
          <p:cNvPr id="597" name="Google Shape;597;p43"/>
          <p:cNvSpPr txBox="1"/>
          <p:nvPr/>
        </p:nvSpPr>
        <p:spPr>
          <a:xfrm>
            <a:off x="4643176" y="788695"/>
            <a:ext cx="2808000" cy="431100"/>
          </a:xfrm>
          <a:prstGeom prst="rect">
            <a:avLst/>
          </a:prstGeom>
          <a:noFill/>
          <a:ln>
            <a:noFill/>
          </a:ln>
        </p:spPr>
        <p:txBody>
          <a:bodyPr spcFirstLastPara="1" wrap="square" lIns="0" tIns="0" rIns="0" bIns="0" anchor="t" anchorCtr="0">
            <a:spAutoFit/>
          </a:bodyPr>
          <a:lstStyle/>
          <a:p>
            <a:pPr marL="0" marR="0" lvl="0" indent="0" algn="ctr" rtl="0">
              <a:lnSpc>
                <a:spcPct val="139943"/>
              </a:lnSpc>
              <a:spcBef>
                <a:spcPts val="0"/>
              </a:spcBef>
              <a:spcAft>
                <a:spcPts val="0"/>
              </a:spcAft>
              <a:buClr>
                <a:srgbClr val="000000"/>
              </a:buClr>
              <a:buSzPts val="2800"/>
              <a:buFont typeface="Arial"/>
              <a:buNone/>
            </a:pPr>
            <a:r>
              <a:rPr lang="en-US" sz="2800" b="1" i="0" u="none" strike="noStrike" cap="none">
                <a:solidFill>
                  <a:srgbClr val="000000"/>
                </a:solidFill>
                <a:latin typeface="Open Sans"/>
                <a:ea typeface="Open Sans"/>
                <a:cs typeface="Open Sans"/>
                <a:sym typeface="Open Sans"/>
              </a:rPr>
              <a:t>Let's Reflect:</a:t>
            </a:r>
            <a:endParaRPr sz="900" b="0" i="0" u="none" strike="noStrike" cap="none">
              <a:solidFill>
                <a:srgbClr val="000000"/>
              </a:solidFill>
              <a:latin typeface="Arial"/>
              <a:ea typeface="Arial"/>
              <a:cs typeface="Arial"/>
              <a:sym typeface="Arial"/>
            </a:endParaRPr>
          </a:p>
        </p:txBody>
      </p:sp>
      <p:sp>
        <p:nvSpPr>
          <p:cNvPr id="598" name="Google Shape;598;p43"/>
          <p:cNvSpPr txBox="1"/>
          <p:nvPr/>
        </p:nvSpPr>
        <p:spPr>
          <a:xfrm>
            <a:off x="3754431" y="1844910"/>
            <a:ext cx="4585500" cy="2617200"/>
          </a:xfrm>
          <a:prstGeom prst="rect">
            <a:avLst/>
          </a:prstGeom>
          <a:noFill/>
          <a:ln>
            <a:noFill/>
          </a:ln>
        </p:spPr>
        <p:txBody>
          <a:bodyPr spcFirstLastPara="1" wrap="square" lIns="0" tIns="0" rIns="0" bIns="0" anchor="t" anchorCtr="0">
            <a:spAutoFit/>
          </a:bodyPr>
          <a:lstStyle/>
          <a:p>
            <a:pPr marL="0" marR="0" lvl="0" indent="0" algn="ctr" rtl="0">
              <a:lnSpc>
                <a:spcPct val="150040"/>
              </a:lnSpc>
              <a:spcBef>
                <a:spcPts val="0"/>
              </a:spcBef>
              <a:spcAft>
                <a:spcPts val="0"/>
              </a:spcAft>
              <a:buClr>
                <a:srgbClr val="000000"/>
              </a:buClr>
              <a:buSzPts val="1700"/>
              <a:buFont typeface="Arial"/>
              <a:buNone/>
            </a:pPr>
            <a:r>
              <a:rPr lang="en-US" sz="1700" b="0" i="0" u="none" strike="noStrike" cap="none">
                <a:solidFill>
                  <a:srgbClr val="000000"/>
                </a:solidFill>
                <a:latin typeface="Lato"/>
                <a:ea typeface="Lato"/>
                <a:cs typeface="Lato"/>
                <a:sym typeface="Lato"/>
              </a:rPr>
              <a:t>Why were the Sleepy Lagoon defendants found guilty?</a:t>
            </a:r>
            <a:endParaRPr sz="900" b="0" i="0" u="none" strike="noStrike" cap="none">
              <a:solidFill>
                <a:srgbClr val="000000"/>
              </a:solidFill>
              <a:latin typeface="Arial"/>
              <a:ea typeface="Arial"/>
              <a:cs typeface="Arial"/>
              <a:sym typeface="Arial"/>
            </a:endParaRPr>
          </a:p>
          <a:p>
            <a:pPr marL="0" marR="0" lvl="0" indent="0" algn="ctr" rtl="0">
              <a:lnSpc>
                <a:spcPct val="150040"/>
              </a:lnSpc>
              <a:spcBef>
                <a:spcPts val="0"/>
              </a:spcBef>
              <a:spcAft>
                <a:spcPts val="0"/>
              </a:spcAft>
              <a:buClr>
                <a:srgbClr val="000000"/>
              </a:buClr>
              <a:buSzPts val="1700"/>
              <a:buFont typeface="Arial"/>
              <a:buNone/>
            </a:pPr>
            <a:endParaRPr sz="1700" b="0" i="0" u="none" strike="noStrike" cap="none">
              <a:solidFill>
                <a:srgbClr val="000000"/>
              </a:solidFill>
              <a:latin typeface="Lato"/>
              <a:ea typeface="Lato"/>
              <a:cs typeface="Lato"/>
              <a:sym typeface="Lato"/>
            </a:endParaRPr>
          </a:p>
          <a:p>
            <a:pPr marL="0" marR="0" lvl="0" indent="0" algn="ctr" rtl="0">
              <a:lnSpc>
                <a:spcPct val="150040"/>
              </a:lnSpc>
              <a:spcBef>
                <a:spcPts val="0"/>
              </a:spcBef>
              <a:spcAft>
                <a:spcPts val="0"/>
              </a:spcAft>
              <a:buClr>
                <a:srgbClr val="000000"/>
              </a:buClr>
              <a:buSzPts val="1700"/>
              <a:buFont typeface="Arial"/>
              <a:buNone/>
            </a:pPr>
            <a:r>
              <a:rPr lang="en-US" sz="1700" b="0" i="0" u="none" strike="noStrike" cap="none">
                <a:solidFill>
                  <a:srgbClr val="000000"/>
                </a:solidFill>
                <a:latin typeface="Lato"/>
                <a:ea typeface="Lato"/>
                <a:cs typeface="Lato"/>
                <a:sym typeface="Lato"/>
              </a:rPr>
              <a:t>Do we see similar cultural styles being profiled today?</a:t>
            </a:r>
            <a:endParaRPr sz="900" b="0" i="0" u="none" strike="noStrike" cap="none">
              <a:solidFill>
                <a:srgbClr val="000000"/>
              </a:solidFill>
              <a:latin typeface="Arial"/>
              <a:ea typeface="Arial"/>
              <a:cs typeface="Arial"/>
              <a:sym typeface="Arial"/>
            </a:endParaRPr>
          </a:p>
          <a:p>
            <a:pPr marL="0" marR="0" lvl="0" indent="0" algn="ctr" rtl="0">
              <a:lnSpc>
                <a:spcPct val="150040"/>
              </a:lnSpc>
              <a:spcBef>
                <a:spcPts val="0"/>
              </a:spcBef>
              <a:spcAft>
                <a:spcPts val="0"/>
              </a:spcAft>
              <a:buClr>
                <a:srgbClr val="000000"/>
              </a:buClr>
              <a:buSzPts val="1700"/>
              <a:buFont typeface="Arial"/>
              <a:buNone/>
            </a:pPr>
            <a:endParaRPr sz="1700" b="0" i="0" u="none" strike="noStrike" cap="none">
              <a:solidFill>
                <a:srgbClr val="000000"/>
              </a:solidFill>
              <a:latin typeface="Lato"/>
              <a:ea typeface="Lato"/>
              <a:cs typeface="Lato"/>
              <a:sym typeface="Lato"/>
            </a:endParaRPr>
          </a:p>
          <a:p>
            <a:pPr marL="0" marR="0" lvl="0" indent="0" algn="ctr" rtl="0">
              <a:lnSpc>
                <a:spcPct val="150040"/>
              </a:lnSpc>
              <a:spcBef>
                <a:spcPts val="0"/>
              </a:spcBef>
              <a:spcAft>
                <a:spcPts val="0"/>
              </a:spcAft>
              <a:buClr>
                <a:srgbClr val="000000"/>
              </a:buClr>
              <a:buSzPts val="1700"/>
              <a:buFont typeface="Arial"/>
              <a:buNone/>
            </a:pPr>
            <a:r>
              <a:rPr lang="en-US" sz="1700" b="0" i="0" u="none" strike="noStrike" cap="none">
                <a:solidFill>
                  <a:srgbClr val="000000"/>
                </a:solidFill>
                <a:latin typeface="Lato"/>
                <a:ea typeface="Lato"/>
                <a:cs typeface="Lato"/>
                <a:sym typeface="Lato"/>
              </a:rPr>
              <a:t>How does/can the Constitution protect citizens?</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143"/>
        <p:cNvGrpSpPr/>
        <p:nvPr/>
      </p:nvGrpSpPr>
      <p:grpSpPr>
        <a:xfrm>
          <a:off x="0" y="0"/>
          <a:ext cx="0" cy="0"/>
          <a:chOff x="0" y="0"/>
          <a:chExt cx="0" cy="0"/>
        </a:xfrm>
      </p:grpSpPr>
      <p:sp>
        <p:nvSpPr>
          <p:cNvPr id="144" name="Google Shape;144;p6"/>
          <p:cNvSpPr/>
          <p:nvPr/>
        </p:nvSpPr>
        <p:spPr>
          <a:xfrm>
            <a:off x="3956071" y="687242"/>
            <a:ext cx="4673700" cy="5486400"/>
          </a:xfrm>
          <a:prstGeom prst="rect">
            <a:avLst/>
          </a:prstGeom>
          <a:solidFill>
            <a:srgbClr val="C29A74">
              <a:alpha val="6274"/>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145" name="Google Shape;145;p6"/>
          <p:cNvPicPr preferRelativeResize="0"/>
          <p:nvPr/>
        </p:nvPicPr>
        <p:blipFill rotWithShape="1">
          <a:blip r:embed="rId3">
            <a:alphaModFix/>
          </a:blip>
          <a:srcRect/>
          <a:stretch/>
        </p:blipFill>
        <p:spPr>
          <a:xfrm>
            <a:off x="1" y="687250"/>
            <a:ext cx="4124650" cy="5750475"/>
          </a:xfrm>
          <a:prstGeom prst="rect">
            <a:avLst/>
          </a:prstGeom>
          <a:noFill/>
          <a:ln>
            <a:noFill/>
          </a:ln>
          <a:effectLst>
            <a:outerShdw blurRad="57150" dist="123825" dir="3120000" algn="bl" rotWithShape="0">
              <a:srgbClr val="000000">
                <a:alpha val="45882"/>
              </a:srgbClr>
            </a:outerShdw>
          </a:effectLst>
        </p:spPr>
      </p:pic>
      <p:grpSp>
        <p:nvGrpSpPr>
          <p:cNvPr id="146" name="Google Shape;146;p6"/>
          <p:cNvGrpSpPr/>
          <p:nvPr/>
        </p:nvGrpSpPr>
        <p:grpSpPr>
          <a:xfrm>
            <a:off x="4470119" y="474600"/>
            <a:ext cx="4802142" cy="3835896"/>
            <a:chOff x="-101912" y="-139477"/>
            <a:chExt cx="10351676" cy="6393160"/>
          </a:xfrm>
        </p:grpSpPr>
        <p:sp>
          <p:nvSpPr>
            <p:cNvPr id="147" name="Google Shape;147;p6"/>
            <p:cNvSpPr txBox="1"/>
            <p:nvPr/>
          </p:nvSpPr>
          <p:spPr>
            <a:xfrm>
              <a:off x="993564" y="-139477"/>
              <a:ext cx="9256200" cy="2310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Clr>
                  <a:srgbClr val="000000"/>
                </a:buClr>
                <a:buSzPts val="5000"/>
                <a:buFont typeface="Arial"/>
                <a:buNone/>
              </a:pPr>
              <a:endParaRPr sz="900" b="0" i="0" u="none" strike="noStrike" cap="none">
                <a:solidFill>
                  <a:srgbClr val="000000"/>
                </a:solidFill>
                <a:latin typeface="Arial"/>
                <a:ea typeface="Arial"/>
                <a:cs typeface="Arial"/>
                <a:sym typeface="Arial"/>
              </a:endParaRPr>
            </a:p>
          </p:txBody>
        </p:sp>
        <p:sp>
          <p:nvSpPr>
            <p:cNvPr id="148" name="Google Shape;148;p6"/>
            <p:cNvSpPr txBox="1"/>
            <p:nvPr/>
          </p:nvSpPr>
          <p:spPr>
            <a:xfrm>
              <a:off x="-101912" y="1327683"/>
              <a:ext cx="10075500" cy="4926000"/>
            </a:xfrm>
            <a:prstGeom prst="rect">
              <a:avLst/>
            </a:prstGeom>
            <a:noFill/>
            <a:ln>
              <a:noFill/>
            </a:ln>
          </p:spPr>
          <p:txBody>
            <a:bodyPr spcFirstLastPara="1" wrap="square" lIns="0" tIns="0" rIns="0" bIns="0" anchor="t" anchorCtr="0">
              <a:spAutoFit/>
            </a:bodyPr>
            <a:lstStyle/>
            <a:p>
              <a:pPr marL="0" marR="0" lvl="0" indent="0" algn="l" rtl="0">
                <a:lnSpc>
                  <a:spcPct val="150015"/>
                </a:lnSpc>
                <a:spcBef>
                  <a:spcPts val="0"/>
                </a:spcBef>
                <a:spcAft>
                  <a:spcPts val="0"/>
                </a:spcAft>
                <a:buClr>
                  <a:srgbClr val="000000"/>
                </a:buClr>
                <a:buSzPts val="2100"/>
                <a:buFont typeface="Arial"/>
                <a:buNone/>
              </a:pPr>
              <a:r>
                <a:rPr lang="en-US" sz="2100" b="1" i="0" u="none" strike="noStrike" cap="none">
                  <a:solidFill>
                    <a:srgbClr val="494429"/>
                  </a:solidFill>
                  <a:latin typeface="Lato"/>
                  <a:ea typeface="Lato"/>
                  <a:cs typeface="Lato"/>
                  <a:sym typeface="Lato"/>
                </a:rPr>
                <a:t>"In those days, I was prepared for any sacrifice to be able to dress the way I wanted to dress. I thought it [the zoot suit] looked sharp and neat, and it was the style"</a:t>
              </a:r>
              <a:r>
                <a:rPr lang="en-US" sz="900" b="0" i="0" u="none" strike="noStrike" cap="none">
                  <a:solidFill>
                    <a:srgbClr val="000000"/>
                  </a:solidFill>
                  <a:latin typeface="Arial"/>
                  <a:ea typeface="Arial"/>
                  <a:cs typeface="Arial"/>
                  <a:sym typeface="Arial"/>
                </a:rPr>
                <a:t>                                        </a:t>
              </a:r>
              <a:br>
                <a:rPr lang="en-US" sz="900" b="0" i="0" u="none" strike="noStrike" cap="none">
                  <a:solidFill>
                    <a:srgbClr val="000000"/>
                  </a:solidFill>
                  <a:latin typeface="Arial"/>
                  <a:ea typeface="Arial"/>
                  <a:cs typeface="Arial"/>
                  <a:sym typeface="Arial"/>
                </a:rPr>
              </a:br>
              <a:br>
                <a:rPr lang="en-US" sz="900" b="0" i="0" u="none" strike="noStrike" cap="none">
                  <a:solidFill>
                    <a:srgbClr val="000000"/>
                  </a:solidFill>
                  <a:latin typeface="Arial"/>
                  <a:ea typeface="Arial"/>
                  <a:cs typeface="Arial"/>
                  <a:sym typeface="Arial"/>
                </a:rPr>
              </a:br>
              <a:r>
                <a:rPr lang="en-US" sz="2100" b="0" i="0" u="none" strike="noStrike" cap="none">
                  <a:solidFill>
                    <a:srgbClr val="494429"/>
                  </a:solidFill>
                  <a:latin typeface="Lato"/>
                  <a:ea typeface="Lato"/>
                  <a:cs typeface="Lato"/>
                  <a:sym typeface="Lato"/>
                </a:rPr>
                <a:t>-- César Chávez</a:t>
              </a:r>
              <a:endParaRPr sz="9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606"/>
        <p:cNvGrpSpPr/>
        <p:nvPr/>
      </p:nvGrpSpPr>
      <p:grpSpPr>
        <a:xfrm>
          <a:off x="0" y="0"/>
          <a:ext cx="0" cy="0"/>
          <a:chOff x="0" y="0"/>
          <a:chExt cx="0" cy="0"/>
        </a:xfrm>
      </p:grpSpPr>
      <p:pic>
        <p:nvPicPr>
          <p:cNvPr id="607" name="Google Shape;607;p44"/>
          <p:cNvPicPr preferRelativeResize="0"/>
          <p:nvPr/>
        </p:nvPicPr>
        <p:blipFill rotWithShape="1">
          <a:blip r:embed="rId3">
            <a:alphaModFix/>
          </a:blip>
          <a:srcRect/>
          <a:stretch/>
        </p:blipFill>
        <p:spPr>
          <a:xfrm>
            <a:off x="0" y="1810900"/>
            <a:ext cx="9144001" cy="1864600"/>
          </a:xfrm>
          <a:prstGeom prst="rect">
            <a:avLst/>
          </a:prstGeom>
          <a:noFill/>
          <a:ln>
            <a:noFill/>
          </a:ln>
        </p:spPr>
      </p:pic>
      <p:pic>
        <p:nvPicPr>
          <p:cNvPr id="608" name="Google Shape;608;p44"/>
          <p:cNvPicPr preferRelativeResize="0"/>
          <p:nvPr/>
        </p:nvPicPr>
        <p:blipFill rotWithShape="1">
          <a:blip r:embed="rId4">
            <a:alphaModFix/>
          </a:blip>
          <a:srcRect/>
          <a:stretch/>
        </p:blipFill>
        <p:spPr>
          <a:xfrm>
            <a:off x="1" y="4374475"/>
            <a:ext cx="9144002" cy="1985825"/>
          </a:xfrm>
          <a:prstGeom prst="rect">
            <a:avLst/>
          </a:prstGeom>
          <a:noFill/>
          <a:ln>
            <a:noFill/>
          </a:ln>
        </p:spPr>
      </p:pic>
      <p:sp>
        <p:nvSpPr>
          <p:cNvPr id="609" name="Google Shape;609;p44"/>
          <p:cNvSpPr txBox="1"/>
          <p:nvPr/>
        </p:nvSpPr>
        <p:spPr>
          <a:xfrm>
            <a:off x="514351" y="389211"/>
            <a:ext cx="8115300" cy="1168500"/>
          </a:xfrm>
          <a:prstGeom prst="rect">
            <a:avLst/>
          </a:prstGeom>
          <a:noFill/>
          <a:ln>
            <a:noFill/>
          </a:ln>
        </p:spPr>
        <p:txBody>
          <a:bodyPr spcFirstLastPara="1" wrap="square" lIns="0" tIns="0" rIns="0" bIns="0" anchor="t" anchorCtr="0">
            <a:spAutoFit/>
          </a:bodyPr>
          <a:lstStyle/>
          <a:p>
            <a:pPr marL="0" marR="0" lvl="0" indent="0" algn="ctr" rtl="0">
              <a:lnSpc>
                <a:spcPct val="130035"/>
              </a:lnSpc>
              <a:spcBef>
                <a:spcPts val="0"/>
              </a:spcBef>
              <a:spcAft>
                <a:spcPts val="0"/>
              </a:spcAft>
              <a:buClr>
                <a:srgbClr val="000000"/>
              </a:buClr>
              <a:buSzPts val="3300"/>
              <a:buFont typeface="Arial"/>
              <a:buNone/>
            </a:pPr>
            <a:r>
              <a:rPr lang="en-US" sz="3300" b="0" i="0" u="none" strike="noStrike" cap="none">
                <a:solidFill>
                  <a:srgbClr val="000000"/>
                </a:solidFill>
                <a:latin typeface="Oswald"/>
                <a:ea typeface="Oswald"/>
                <a:cs typeface="Oswald"/>
                <a:sym typeface="Oswald"/>
              </a:rPr>
              <a:t>TODAY, IT IS STILL IMPORTANT WE PROTECT THE RIGHTS TO A FAIR TRIAL AND TO A LAWYER</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5"/>
          <p:cNvSpPr txBox="1"/>
          <p:nvPr/>
        </p:nvSpPr>
        <p:spPr>
          <a:xfrm>
            <a:off x="2467650" y="397575"/>
            <a:ext cx="4208700" cy="769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000"/>
              <a:buFont typeface="Arial"/>
              <a:buNone/>
            </a:pPr>
            <a:r>
              <a:rPr lang="en-US" sz="5000" b="1" i="0" u="none" strike="noStrike" cap="none">
                <a:solidFill>
                  <a:srgbClr val="000000"/>
                </a:solidFill>
                <a:latin typeface="Open Sans ExtraBold"/>
                <a:ea typeface="Open Sans ExtraBold"/>
                <a:cs typeface="Open Sans ExtraBold"/>
                <a:sym typeface="Open Sans ExtraBold"/>
              </a:rPr>
              <a:t>Questions?</a:t>
            </a:r>
            <a:endParaRPr sz="900" b="0" i="0" u="none" strike="noStrike" cap="none">
              <a:solidFill>
                <a:srgbClr val="000000"/>
              </a:solidFill>
              <a:latin typeface="Arial"/>
              <a:ea typeface="Arial"/>
              <a:cs typeface="Arial"/>
              <a:sym typeface="Arial"/>
            </a:endParaRPr>
          </a:p>
        </p:txBody>
      </p:sp>
      <p:pic>
        <p:nvPicPr>
          <p:cNvPr id="616" name="Google Shape;616;p45"/>
          <p:cNvPicPr preferRelativeResize="0"/>
          <p:nvPr/>
        </p:nvPicPr>
        <p:blipFill rotWithShape="1">
          <a:blip r:embed="rId3">
            <a:alphaModFix/>
          </a:blip>
          <a:srcRect/>
          <a:stretch/>
        </p:blipFill>
        <p:spPr>
          <a:xfrm>
            <a:off x="1196150" y="1167075"/>
            <a:ext cx="6751700" cy="56909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p:nvPr/>
        </p:nvSpPr>
        <p:spPr>
          <a:xfrm>
            <a:off x="514642" y="4826022"/>
            <a:ext cx="126433" cy="17462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58" name="Google Shape;158;p7"/>
          <p:cNvSpPr txBox="1"/>
          <p:nvPr/>
        </p:nvSpPr>
        <p:spPr>
          <a:xfrm>
            <a:off x="2571270" y="1690560"/>
            <a:ext cx="6188700" cy="3392100"/>
          </a:xfrm>
          <a:prstGeom prst="rect">
            <a:avLst/>
          </a:prstGeom>
          <a:noFill/>
          <a:ln>
            <a:noFill/>
          </a:ln>
        </p:spPr>
        <p:txBody>
          <a:bodyPr spcFirstLastPara="1" wrap="square" lIns="0" tIns="0" rIns="0" bIns="0" anchor="t" anchorCtr="0">
            <a:spAutoFit/>
          </a:bodyPr>
          <a:lstStyle/>
          <a:p>
            <a:pPr marL="495300" marR="0" lvl="1" indent="-234950" algn="l" rtl="0">
              <a:lnSpc>
                <a:spcPct val="151406"/>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There were “whites only” schools and "Mexican schools"</a:t>
            </a:r>
            <a:endParaRPr sz="700" b="1" i="0" u="none" strike="noStrike" cap="none">
              <a:solidFill>
                <a:srgbClr val="000000"/>
              </a:solidFill>
              <a:latin typeface="Arial"/>
              <a:ea typeface="Arial"/>
              <a:cs typeface="Arial"/>
              <a:sym typeface="Arial"/>
            </a:endParaRPr>
          </a:p>
          <a:p>
            <a:pPr marL="0" marR="0" lvl="0" indent="0" algn="l" rtl="0">
              <a:lnSpc>
                <a:spcPct val="151406"/>
              </a:lnSpc>
              <a:spcBef>
                <a:spcPts val="0"/>
              </a:spcBef>
              <a:spcAft>
                <a:spcPts val="0"/>
              </a:spcAft>
              <a:buClr>
                <a:srgbClr val="000000"/>
              </a:buClr>
              <a:buSzPts val="2100"/>
              <a:buFont typeface="Arial"/>
              <a:buNone/>
            </a:pPr>
            <a:endParaRPr sz="1900" b="1" i="0" u="none" strike="noStrike" cap="none">
              <a:solidFill>
                <a:srgbClr val="494429"/>
              </a:solidFill>
              <a:latin typeface="Lato"/>
              <a:ea typeface="Lato"/>
              <a:cs typeface="Lato"/>
              <a:sym typeface="Lato"/>
            </a:endParaRPr>
          </a:p>
          <a:p>
            <a:pPr marL="495300" marR="0" lvl="1" indent="-234950" algn="l" rtl="0">
              <a:lnSpc>
                <a:spcPct val="151406"/>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Mexican-Americans were not allowed to go to movie theaters (some theaters let them sit in the balcony)</a:t>
            </a:r>
            <a:endParaRPr sz="700" b="1" i="0" u="none" strike="noStrike" cap="none">
              <a:solidFill>
                <a:srgbClr val="000000"/>
              </a:solidFill>
              <a:latin typeface="Arial"/>
              <a:ea typeface="Arial"/>
              <a:cs typeface="Arial"/>
              <a:sym typeface="Arial"/>
            </a:endParaRPr>
          </a:p>
          <a:p>
            <a:pPr marL="0" marR="0" lvl="0" indent="0" algn="l" rtl="0">
              <a:lnSpc>
                <a:spcPct val="151406"/>
              </a:lnSpc>
              <a:spcBef>
                <a:spcPts val="0"/>
              </a:spcBef>
              <a:spcAft>
                <a:spcPts val="0"/>
              </a:spcAft>
              <a:buClr>
                <a:srgbClr val="000000"/>
              </a:buClr>
              <a:buSzPts val="2100"/>
              <a:buFont typeface="Arial"/>
              <a:buNone/>
            </a:pPr>
            <a:endParaRPr sz="1900" b="1" i="0" u="none" strike="noStrike" cap="none">
              <a:solidFill>
                <a:srgbClr val="494429"/>
              </a:solidFill>
              <a:latin typeface="Lato"/>
              <a:ea typeface="Lato"/>
              <a:cs typeface="Lato"/>
              <a:sym typeface="Lato"/>
            </a:endParaRPr>
          </a:p>
          <a:p>
            <a:pPr marL="495300" marR="0" lvl="1" indent="-234950" algn="l" rtl="0">
              <a:lnSpc>
                <a:spcPct val="151406"/>
              </a:lnSpc>
              <a:spcBef>
                <a:spcPts val="0"/>
              </a:spcBef>
              <a:spcAft>
                <a:spcPts val="0"/>
              </a:spcAft>
              <a:buClr>
                <a:srgbClr val="494429"/>
              </a:buClr>
              <a:buSzPts val="1900"/>
              <a:buFont typeface="Arial"/>
              <a:buChar char="•"/>
            </a:pPr>
            <a:r>
              <a:rPr lang="en-US" sz="1900" b="1" i="0" u="none" strike="noStrike" cap="none">
                <a:solidFill>
                  <a:srgbClr val="494429"/>
                </a:solidFill>
                <a:latin typeface="Lato"/>
                <a:ea typeface="Lato"/>
                <a:cs typeface="Lato"/>
                <a:sym typeface="Lato"/>
              </a:rPr>
              <a:t>Non-whites were not allowed to enter swimming pools while white people swam</a:t>
            </a:r>
            <a:endParaRPr sz="700" b="1" i="0" u="none" strike="noStrike" cap="none">
              <a:solidFill>
                <a:srgbClr val="000000"/>
              </a:solidFill>
              <a:latin typeface="Arial"/>
              <a:ea typeface="Arial"/>
              <a:cs typeface="Arial"/>
              <a:sym typeface="Arial"/>
            </a:endParaRPr>
          </a:p>
        </p:txBody>
      </p:sp>
      <p:pic>
        <p:nvPicPr>
          <p:cNvPr id="159" name="Google Shape;159;p7"/>
          <p:cNvPicPr preferRelativeResize="0"/>
          <p:nvPr/>
        </p:nvPicPr>
        <p:blipFill rotWithShape="1">
          <a:blip r:embed="rId3">
            <a:alphaModFix/>
          </a:blip>
          <a:srcRect/>
          <a:stretch/>
        </p:blipFill>
        <p:spPr>
          <a:xfrm>
            <a:off x="-638520" y="1216920"/>
            <a:ext cx="4121376" cy="5877875"/>
          </a:xfrm>
          <a:prstGeom prst="rect">
            <a:avLst/>
          </a:prstGeom>
          <a:noFill/>
          <a:ln>
            <a:noFill/>
          </a:ln>
          <a:effectLst>
            <a:outerShdw blurRad="50800" dist="38100" dir="2700000" algn="tl" rotWithShape="0">
              <a:srgbClr val="000000">
                <a:alpha val="40000"/>
              </a:srgbClr>
            </a:outerShdw>
          </a:effectLst>
        </p:spPr>
      </p:pic>
      <p:sp>
        <p:nvSpPr>
          <p:cNvPr id="160" name="Google Shape;160;p7"/>
          <p:cNvSpPr/>
          <p:nvPr/>
        </p:nvSpPr>
        <p:spPr>
          <a:xfrm>
            <a:off x="0" y="217890"/>
            <a:ext cx="6209100" cy="935700"/>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61" name="Google Shape;161;p7"/>
          <p:cNvSpPr txBox="1"/>
          <p:nvPr/>
        </p:nvSpPr>
        <p:spPr>
          <a:xfrm>
            <a:off x="460434" y="339452"/>
            <a:ext cx="7427700" cy="692700"/>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Clr>
                <a:srgbClr val="000000"/>
              </a:buClr>
              <a:buSzPts val="4800"/>
              <a:buFont typeface="Arial"/>
              <a:buNone/>
            </a:pPr>
            <a:r>
              <a:rPr lang="en-US" sz="4800" b="0" i="0" u="none" strike="noStrike" cap="none">
                <a:solidFill>
                  <a:srgbClr val="C29A74"/>
                </a:solidFill>
                <a:latin typeface="Arial"/>
                <a:ea typeface="Arial"/>
                <a:cs typeface="Arial"/>
                <a:sym typeface="Arial"/>
              </a:rPr>
              <a:t>Los Angeles 1940s</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a:stretch/>
        </p:blipFill>
        <p:spPr>
          <a:xfrm>
            <a:off x="3326223" y="1831975"/>
            <a:ext cx="5700150" cy="4911400"/>
          </a:xfrm>
          <a:prstGeom prst="rect">
            <a:avLst/>
          </a:prstGeom>
          <a:noFill/>
          <a:ln>
            <a:noFill/>
          </a:ln>
        </p:spPr>
      </p:pic>
      <p:sp>
        <p:nvSpPr>
          <p:cNvPr id="171" name="Google Shape;171;p9"/>
          <p:cNvSpPr/>
          <p:nvPr/>
        </p:nvSpPr>
        <p:spPr>
          <a:xfrm>
            <a:off x="4978765" y="311856"/>
            <a:ext cx="4165200" cy="1335300"/>
          </a:xfrm>
          <a:prstGeom prst="rect">
            <a:avLst/>
          </a:prstGeom>
          <a:solidFill>
            <a:srgbClr val="C29A74">
              <a:alpha val="64313"/>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172" name="Google Shape;172;p9"/>
          <p:cNvPicPr preferRelativeResize="0"/>
          <p:nvPr/>
        </p:nvPicPr>
        <p:blipFill rotWithShape="1">
          <a:blip r:embed="rId4">
            <a:alphaModFix/>
          </a:blip>
          <a:srcRect/>
          <a:stretch/>
        </p:blipFill>
        <p:spPr>
          <a:xfrm>
            <a:off x="259775" y="311850"/>
            <a:ext cx="4281325" cy="3126700"/>
          </a:xfrm>
          <a:prstGeom prst="rect">
            <a:avLst/>
          </a:prstGeom>
          <a:noFill/>
          <a:ln>
            <a:noFill/>
          </a:ln>
        </p:spPr>
      </p:pic>
      <p:pic>
        <p:nvPicPr>
          <p:cNvPr id="173" name="Google Shape;173;p9"/>
          <p:cNvPicPr preferRelativeResize="0"/>
          <p:nvPr/>
        </p:nvPicPr>
        <p:blipFill rotWithShape="1">
          <a:blip r:embed="rId5">
            <a:alphaModFix/>
          </a:blip>
          <a:srcRect b="7884"/>
          <a:stretch/>
        </p:blipFill>
        <p:spPr>
          <a:xfrm>
            <a:off x="576800" y="3667800"/>
            <a:ext cx="2577725" cy="2687950"/>
          </a:xfrm>
          <a:prstGeom prst="rect">
            <a:avLst/>
          </a:prstGeom>
          <a:noFill/>
          <a:ln>
            <a:noFill/>
          </a:ln>
        </p:spPr>
      </p:pic>
      <p:pic>
        <p:nvPicPr>
          <p:cNvPr id="174" name="Google Shape;174;p9"/>
          <p:cNvPicPr preferRelativeResize="0"/>
          <p:nvPr/>
        </p:nvPicPr>
        <p:blipFill rotWithShape="1">
          <a:blip r:embed="rId6">
            <a:alphaModFix/>
          </a:blip>
          <a:srcRect/>
          <a:stretch/>
        </p:blipFill>
        <p:spPr>
          <a:xfrm rot="5400000">
            <a:off x="4638109" y="1931738"/>
            <a:ext cx="1210500" cy="1622925"/>
          </a:xfrm>
          <a:prstGeom prst="rect">
            <a:avLst/>
          </a:prstGeom>
          <a:noFill/>
          <a:ln>
            <a:noFill/>
          </a:ln>
        </p:spPr>
      </p:pic>
      <p:sp>
        <p:nvSpPr>
          <p:cNvPr id="175" name="Google Shape;175;p9"/>
          <p:cNvSpPr txBox="1"/>
          <p:nvPr/>
        </p:nvSpPr>
        <p:spPr>
          <a:xfrm>
            <a:off x="5152801" y="527070"/>
            <a:ext cx="3477000" cy="885300"/>
          </a:xfrm>
          <a:prstGeom prst="rect">
            <a:avLst/>
          </a:prstGeom>
          <a:noFill/>
          <a:ln>
            <a:noFill/>
          </a:ln>
        </p:spPr>
        <p:txBody>
          <a:bodyPr spcFirstLastPara="1" wrap="square" lIns="0" tIns="0" rIns="0" bIns="0" anchor="t" anchorCtr="0">
            <a:spAutoFit/>
          </a:bodyPr>
          <a:lstStyle/>
          <a:p>
            <a:pPr marL="0" marR="0" lvl="0" indent="0" algn="l" rtl="0">
              <a:lnSpc>
                <a:spcPct val="130034"/>
              </a:lnSpc>
              <a:spcBef>
                <a:spcPts val="0"/>
              </a:spcBef>
              <a:spcAft>
                <a:spcPts val="0"/>
              </a:spcAft>
              <a:buClr>
                <a:srgbClr val="000000"/>
              </a:buClr>
              <a:buSzPts val="2500"/>
              <a:buFont typeface="Arial"/>
              <a:buNone/>
            </a:pPr>
            <a:r>
              <a:rPr lang="en-US" sz="2500" b="1" i="0" u="none" strike="noStrike" cap="none">
                <a:solidFill>
                  <a:srgbClr val="FBFDF4"/>
                </a:solidFill>
                <a:latin typeface="Oswald"/>
                <a:ea typeface="Oswald"/>
                <a:cs typeface="Oswald"/>
                <a:sym typeface="Oswald"/>
              </a:rPr>
              <a:t>WILLIAMS RANCH AREA OF </a:t>
            </a:r>
            <a:r>
              <a:rPr lang="en-US" sz="2500" b="1" i="0" u="none" strike="noStrike" cap="none">
                <a:solidFill>
                  <a:srgbClr val="0292B7"/>
                </a:solidFill>
                <a:latin typeface="Oswald"/>
                <a:ea typeface="Oswald"/>
                <a:cs typeface="Oswald"/>
                <a:sym typeface="Oswald"/>
              </a:rPr>
              <a:t>EAST LOS ANGELES</a:t>
            </a:r>
            <a:endParaRPr sz="900" b="0" i="0" u="none" strike="noStrike" cap="none">
              <a:solidFill>
                <a:srgbClr val="000000"/>
              </a:solidFill>
              <a:latin typeface="Arial"/>
              <a:ea typeface="Arial"/>
              <a:cs typeface="Arial"/>
              <a:sym typeface="Arial"/>
            </a:endParaRPr>
          </a:p>
        </p:txBody>
      </p:sp>
      <p:grpSp>
        <p:nvGrpSpPr>
          <p:cNvPr id="176" name="Google Shape;176;p9"/>
          <p:cNvGrpSpPr/>
          <p:nvPr/>
        </p:nvGrpSpPr>
        <p:grpSpPr>
          <a:xfrm>
            <a:off x="1944720" y="1831976"/>
            <a:ext cx="2921130" cy="1320487"/>
            <a:chOff x="0" y="2873321"/>
            <a:chExt cx="6491400" cy="2200812"/>
          </a:xfrm>
        </p:grpSpPr>
        <p:sp>
          <p:nvSpPr>
            <p:cNvPr id="177" name="Google Shape;177;p9"/>
            <p:cNvSpPr txBox="1"/>
            <p:nvPr/>
          </p:nvSpPr>
          <p:spPr>
            <a:xfrm>
              <a:off x="0" y="2873333"/>
              <a:ext cx="6491400" cy="2200800"/>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Clr>
                  <a:srgbClr val="000000"/>
                </a:buClr>
                <a:buSzPts val="3900"/>
                <a:buFont typeface="Arial"/>
                <a:buNone/>
              </a:pPr>
              <a:r>
                <a:rPr lang="en-US" sz="3900" b="0" i="0" u="none" strike="noStrike" cap="none">
                  <a:solidFill>
                    <a:srgbClr val="FFFF00"/>
                  </a:solidFill>
                  <a:highlight>
                    <a:srgbClr val="4A86E8"/>
                  </a:highlight>
                  <a:latin typeface="Oswald"/>
                  <a:ea typeface="Oswald"/>
                  <a:cs typeface="Oswald"/>
                  <a:sym typeface="Oswald"/>
                </a:rPr>
                <a:t>SLEEPY LAGOON</a:t>
              </a:r>
              <a:endParaRPr sz="900" b="0" i="0" u="none" strike="noStrike" cap="none">
                <a:solidFill>
                  <a:srgbClr val="FFFF00"/>
                </a:solidFill>
                <a:highlight>
                  <a:srgbClr val="4A86E8"/>
                </a:highlight>
                <a:latin typeface="Arial"/>
                <a:ea typeface="Arial"/>
                <a:cs typeface="Arial"/>
                <a:sym typeface="Arial"/>
              </a:endParaRPr>
            </a:p>
          </p:txBody>
        </p:sp>
        <p:sp>
          <p:nvSpPr>
            <p:cNvPr id="178" name="Google Shape;178;p9"/>
            <p:cNvSpPr txBox="1"/>
            <p:nvPr/>
          </p:nvSpPr>
          <p:spPr>
            <a:xfrm>
              <a:off x="0" y="2873321"/>
              <a:ext cx="6491400" cy="307800"/>
            </a:xfrm>
            <a:prstGeom prst="rect">
              <a:avLst/>
            </a:prstGeom>
            <a:noFill/>
            <a:ln>
              <a:noFill/>
            </a:ln>
          </p:spPr>
          <p:txBody>
            <a:bodyPr spcFirstLastPara="1" wrap="square" lIns="0" tIns="0" rIns="0" bIns="0" anchor="t" anchorCtr="0">
              <a:spAutoFit/>
            </a:bodyPr>
            <a:lstStyle/>
            <a:p>
              <a:pPr marL="0" marR="0" lvl="0" indent="0" algn="ctr" rtl="0">
                <a:lnSpc>
                  <a:spcPct val="198611"/>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186"/>
        <p:cNvGrpSpPr/>
        <p:nvPr/>
      </p:nvGrpSpPr>
      <p:grpSpPr>
        <a:xfrm>
          <a:off x="0" y="0"/>
          <a:ext cx="0" cy="0"/>
          <a:chOff x="0" y="0"/>
          <a:chExt cx="0" cy="0"/>
        </a:xfrm>
      </p:grpSpPr>
      <p:sp>
        <p:nvSpPr>
          <p:cNvPr id="187" name="Google Shape;187;p10"/>
          <p:cNvSpPr/>
          <p:nvPr/>
        </p:nvSpPr>
        <p:spPr>
          <a:xfrm>
            <a:off x="1105886" y="685801"/>
            <a:ext cx="4759200" cy="5499300"/>
          </a:xfrm>
          <a:prstGeom prst="rect">
            <a:avLst/>
          </a:prstGeom>
          <a:solidFill>
            <a:srgbClr val="C29A74">
              <a:alpha val="6274"/>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188" name="Google Shape;188;p10"/>
          <p:cNvPicPr preferRelativeResize="0"/>
          <p:nvPr/>
        </p:nvPicPr>
        <p:blipFill rotWithShape="1">
          <a:blip r:embed="rId3">
            <a:alphaModFix/>
          </a:blip>
          <a:srcRect l="9409" t="9091" r="8046"/>
          <a:stretch/>
        </p:blipFill>
        <p:spPr>
          <a:xfrm>
            <a:off x="1670950" y="0"/>
            <a:ext cx="7473050" cy="6858000"/>
          </a:xfrm>
          <a:prstGeom prst="rect">
            <a:avLst/>
          </a:prstGeom>
          <a:noFill/>
          <a:ln>
            <a:noFill/>
          </a:ln>
        </p:spPr>
      </p:pic>
      <p:sp>
        <p:nvSpPr>
          <p:cNvPr id="189" name="Google Shape;189;p10"/>
          <p:cNvSpPr/>
          <p:nvPr/>
        </p:nvSpPr>
        <p:spPr>
          <a:xfrm>
            <a:off x="0" y="0"/>
            <a:ext cx="5440800" cy="1776600"/>
          </a:xfrm>
          <a:prstGeom prst="rect">
            <a:avLst/>
          </a:prstGeom>
          <a:solidFill>
            <a:srgbClr val="C29A74">
              <a:alpha val="49411"/>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90" name="Google Shape;190;p10"/>
          <p:cNvSpPr txBox="1"/>
          <p:nvPr/>
        </p:nvSpPr>
        <p:spPr>
          <a:xfrm>
            <a:off x="117825" y="251780"/>
            <a:ext cx="8053500" cy="2579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FBFDF4"/>
                </a:solidFill>
                <a:highlight>
                  <a:srgbClr val="4A86E8"/>
                </a:highlight>
                <a:latin typeface="Oswald"/>
                <a:ea typeface="Oswald"/>
                <a:cs typeface="Oswald"/>
                <a:sym typeface="Oswald"/>
              </a:rPr>
              <a:t>SLEEPY LAGOON MURDER: </a:t>
            </a:r>
            <a:endParaRPr sz="900" b="0" i="0" u="none" strike="noStrike" cap="none">
              <a:solidFill>
                <a:srgbClr val="000000"/>
              </a:solidFill>
              <a:highlight>
                <a:srgbClr val="4A86E8"/>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0292B7"/>
                </a:solidFill>
                <a:latin typeface="Oswald"/>
                <a:ea typeface="Oswald"/>
                <a:cs typeface="Oswald"/>
                <a:sym typeface="Oswald"/>
              </a:rPr>
              <a:t>August 1942</a:t>
            </a:r>
            <a:endParaRPr sz="900" b="0" i="0" u="none" strike="noStrike" cap="none">
              <a:solidFill>
                <a:srgbClr val="000000"/>
              </a:solidFill>
              <a:latin typeface="Arial"/>
              <a:ea typeface="Arial"/>
              <a:cs typeface="Arial"/>
              <a:sym typeface="Arial"/>
            </a:endParaRPr>
          </a:p>
          <a:p>
            <a:pPr marL="0" marR="0" lvl="0" indent="0" algn="l" rtl="0">
              <a:lnSpc>
                <a:spcPct val="111050"/>
              </a:lnSpc>
              <a:spcBef>
                <a:spcPts val="0"/>
              </a:spcBef>
              <a:spcAft>
                <a:spcPts val="0"/>
              </a:spcAft>
              <a:buClr>
                <a:srgbClr val="000000"/>
              </a:buClr>
              <a:buSzPts val="3800"/>
              <a:buFont typeface="Arial"/>
              <a:buNone/>
            </a:pPr>
            <a:endParaRPr sz="3800" b="0" i="0" u="none" strike="noStrike" cap="none">
              <a:solidFill>
                <a:srgbClr val="0292B7"/>
              </a:solidFill>
              <a:latin typeface="Oswald"/>
              <a:ea typeface="Oswald"/>
              <a:cs typeface="Oswald"/>
              <a:sym typeface="Oswald"/>
            </a:endParaRPr>
          </a:p>
          <a:p>
            <a:pPr marL="0" marR="0" lvl="0" indent="0" algn="l" rtl="0">
              <a:lnSpc>
                <a:spcPct val="111050"/>
              </a:lnSpc>
              <a:spcBef>
                <a:spcPts val="0"/>
              </a:spcBef>
              <a:spcAft>
                <a:spcPts val="0"/>
              </a:spcAft>
              <a:buClr>
                <a:srgbClr val="000000"/>
              </a:buClr>
              <a:buSzPts val="3800"/>
              <a:buFont typeface="Arial"/>
              <a:buNone/>
            </a:pPr>
            <a:endParaRPr sz="3800" b="0" i="0" u="none" strike="noStrike" cap="none">
              <a:solidFill>
                <a:srgbClr val="0292B7"/>
              </a:solidFill>
              <a:latin typeface="Oswald"/>
              <a:ea typeface="Oswald"/>
              <a:cs typeface="Oswald"/>
              <a:sym typeface="Oswald"/>
            </a:endParaRPr>
          </a:p>
        </p:txBody>
      </p:sp>
      <p:pic>
        <p:nvPicPr>
          <p:cNvPr id="191" name="Google Shape;191;p10"/>
          <p:cNvPicPr preferRelativeResize="0"/>
          <p:nvPr/>
        </p:nvPicPr>
        <p:blipFill rotWithShape="1">
          <a:blip r:embed="rId4">
            <a:alphaModFix/>
          </a:blip>
          <a:srcRect/>
          <a:stretch/>
        </p:blipFill>
        <p:spPr>
          <a:xfrm>
            <a:off x="0" y="4366750"/>
            <a:ext cx="4423427" cy="2579700"/>
          </a:xfrm>
          <a:prstGeom prst="rect">
            <a:avLst/>
          </a:prstGeom>
          <a:noFill/>
          <a:ln>
            <a:noFill/>
          </a:ln>
        </p:spPr>
      </p:pic>
      <p:sp>
        <p:nvSpPr>
          <p:cNvPr id="192" name="Google Shape;192;p10"/>
          <p:cNvSpPr txBox="1"/>
          <p:nvPr/>
        </p:nvSpPr>
        <p:spPr>
          <a:xfrm>
            <a:off x="3246000" y="2296357"/>
            <a:ext cx="5898000" cy="22782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1" i="0" u="none" strike="noStrike" cap="none">
                <a:solidFill>
                  <a:srgbClr val="937E77"/>
                </a:solidFill>
                <a:highlight>
                  <a:srgbClr val="FFFF00"/>
                </a:highlight>
                <a:latin typeface="Lato"/>
                <a:ea typeface="Lato"/>
                <a:cs typeface="Lato"/>
                <a:sym typeface="Lato"/>
              </a:rPr>
              <a:t> 12 INNOCENT YOUNG MEN WERE FOUND GUILTY</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F4"/>
        </a:solidFill>
        <a:effectLst/>
      </p:bgPr>
    </p:bg>
    <p:spTree>
      <p:nvGrpSpPr>
        <p:cNvPr id="1" name="Shape 200"/>
        <p:cNvGrpSpPr/>
        <p:nvPr/>
      </p:nvGrpSpPr>
      <p:grpSpPr>
        <a:xfrm>
          <a:off x="0" y="0"/>
          <a:ext cx="0" cy="0"/>
          <a:chOff x="0" y="0"/>
          <a:chExt cx="0" cy="0"/>
        </a:xfrm>
      </p:grpSpPr>
      <p:sp>
        <p:nvSpPr>
          <p:cNvPr id="201" name="Google Shape;201;p11"/>
          <p:cNvSpPr/>
          <p:nvPr/>
        </p:nvSpPr>
        <p:spPr>
          <a:xfrm>
            <a:off x="1105886" y="685801"/>
            <a:ext cx="4759200" cy="5499300"/>
          </a:xfrm>
          <a:prstGeom prst="rect">
            <a:avLst/>
          </a:prstGeom>
          <a:solidFill>
            <a:srgbClr val="C29A74">
              <a:alpha val="6274"/>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02" name="Google Shape;202;p11"/>
          <p:cNvPicPr preferRelativeResize="0"/>
          <p:nvPr/>
        </p:nvPicPr>
        <p:blipFill rotWithShape="1">
          <a:blip r:embed="rId3">
            <a:alphaModFix amt="94000"/>
          </a:blip>
          <a:srcRect l="9409" t="9091" r="8046"/>
          <a:stretch/>
        </p:blipFill>
        <p:spPr>
          <a:xfrm>
            <a:off x="1670950" y="0"/>
            <a:ext cx="7473050" cy="6858000"/>
          </a:xfrm>
          <a:prstGeom prst="rect">
            <a:avLst/>
          </a:prstGeom>
          <a:noFill/>
          <a:ln>
            <a:noFill/>
          </a:ln>
        </p:spPr>
      </p:pic>
      <p:pic>
        <p:nvPicPr>
          <p:cNvPr id="203" name="Google Shape;203;p11"/>
          <p:cNvPicPr preferRelativeResize="0"/>
          <p:nvPr/>
        </p:nvPicPr>
        <p:blipFill rotWithShape="1">
          <a:blip r:embed="rId4">
            <a:alphaModFix/>
          </a:blip>
          <a:srcRect/>
          <a:stretch/>
        </p:blipFill>
        <p:spPr>
          <a:xfrm>
            <a:off x="6" y="4354228"/>
            <a:ext cx="4423412" cy="2503772"/>
          </a:xfrm>
          <a:prstGeom prst="rect">
            <a:avLst/>
          </a:prstGeom>
          <a:noFill/>
          <a:ln>
            <a:noFill/>
          </a:ln>
        </p:spPr>
      </p:pic>
      <p:sp>
        <p:nvSpPr>
          <p:cNvPr id="204" name="Google Shape;204;p11"/>
          <p:cNvSpPr txBox="1"/>
          <p:nvPr/>
        </p:nvSpPr>
        <p:spPr>
          <a:xfrm>
            <a:off x="4945913" y="2891983"/>
            <a:ext cx="3749400" cy="31323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3700"/>
              <a:buFont typeface="Arial"/>
              <a:buNone/>
            </a:pPr>
            <a:r>
              <a:rPr lang="en-US" sz="3700" b="0" i="0" u="none" strike="noStrike" cap="none">
                <a:solidFill>
                  <a:srgbClr val="937E77"/>
                </a:solidFill>
                <a:latin typeface="Arial"/>
                <a:ea typeface="Arial"/>
                <a:cs typeface="Arial"/>
                <a:sym typeface="Arial"/>
              </a:rPr>
              <a:t> </a:t>
            </a:r>
            <a:r>
              <a:rPr lang="en-US" sz="3700" b="0" i="0" u="none" strike="noStrike" cap="none">
                <a:solidFill>
                  <a:srgbClr val="937E77"/>
                </a:solidFill>
                <a:highlight>
                  <a:srgbClr val="FFFF00"/>
                </a:highlight>
                <a:latin typeface="Arial"/>
                <a:ea typeface="Arial"/>
                <a:cs typeface="Arial"/>
                <a:sym typeface="Arial"/>
              </a:rPr>
              <a:t> BECAUSE OF </a:t>
            </a:r>
            <a:r>
              <a:rPr lang="en-US" sz="3700" b="0" i="0" u="none" strike="noStrike" cap="none">
                <a:solidFill>
                  <a:srgbClr val="0292B7"/>
                </a:solidFill>
                <a:highlight>
                  <a:srgbClr val="FFFF00"/>
                </a:highlight>
                <a:latin typeface="Arial"/>
                <a:ea typeface="Arial"/>
                <a:cs typeface="Arial"/>
                <a:sym typeface="Arial"/>
              </a:rPr>
              <a:t>WHO THEY WERE</a:t>
            </a:r>
            <a:r>
              <a:rPr lang="en-US" sz="3700" b="0" i="0" u="none" strike="noStrike" cap="none">
                <a:solidFill>
                  <a:srgbClr val="937E77"/>
                </a:solidFill>
                <a:highlight>
                  <a:srgbClr val="FFFF00"/>
                </a:highlight>
                <a:latin typeface="Arial"/>
                <a:ea typeface="Arial"/>
                <a:cs typeface="Arial"/>
                <a:sym typeface="Arial"/>
              </a:rPr>
              <a:t>, NOT WHAT THEY DID    </a:t>
            </a:r>
            <a:endParaRPr sz="900" b="0" i="0" u="none" strike="noStrike" cap="none">
              <a:solidFill>
                <a:srgbClr val="000000"/>
              </a:solidFill>
              <a:latin typeface="Arial"/>
              <a:ea typeface="Arial"/>
              <a:cs typeface="Arial"/>
              <a:sym typeface="Arial"/>
            </a:endParaRPr>
          </a:p>
        </p:txBody>
      </p:sp>
      <p:sp>
        <p:nvSpPr>
          <p:cNvPr id="205" name="Google Shape;205;p11"/>
          <p:cNvSpPr/>
          <p:nvPr/>
        </p:nvSpPr>
        <p:spPr>
          <a:xfrm>
            <a:off x="0" y="0"/>
            <a:ext cx="5440800" cy="1776600"/>
          </a:xfrm>
          <a:prstGeom prst="rect">
            <a:avLst/>
          </a:prstGeom>
          <a:solidFill>
            <a:srgbClr val="C29A74">
              <a:alpha val="49410"/>
            </a:srgbClr>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06" name="Google Shape;206;p11"/>
          <p:cNvSpPr txBox="1"/>
          <p:nvPr/>
        </p:nvSpPr>
        <p:spPr>
          <a:xfrm>
            <a:off x="98733" y="298060"/>
            <a:ext cx="8053500" cy="2579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FBFDF4"/>
                </a:solidFill>
                <a:highlight>
                  <a:srgbClr val="4A86E8"/>
                </a:highlight>
                <a:latin typeface="Oswald"/>
                <a:ea typeface="Oswald"/>
                <a:cs typeface="Oswald"/>
                <a:sym typeface="Oswald"/>
              </a:rPr>
              <a:t>SLEEPY LAGOON MURDER: </a:t>
            </a:r>
            <a:endParaRPr sz="900" b="0" i="0" u="none" strike="noStrike" cap="none">
              <a:solidFill>
                <a:srgbClr val="000000"/>
              </a:solidFill>
              <a:highlight>
                <a:srgbClr val="4A86E8"/>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0292B7"/>
                </a:solidFill>
                <a:latin typeface="Oswald"/>
                <a:ea typeface="Oswald"/>
                <a:cs typeface="Oswald"/>
                <a:sym typeface="Oswald"/>
              </a:rPr>
              <a:t>August 1942</a:t>
            </a:r>
            <a:endParaRPr sz="900" b="0" i="0" u="none" strike="noStrike" cap="none">
              <a:solidFill>
                <a:srgbClr val="000000"/>
              </a:solidFill>
              <a:latin typeface="Arial"/>
              <a:ea typeface="Arial"/>
              <a:cs typeface="Arial"/>
              <a:sym typeface="Arial"/>
            </a:endParaRPr>
          </a:p>
          <a:p>
            <a:pPr marL="0" marR="0" lvl="0" indent="0" algn="l" rtl="0">
              <a:lnSpc>
                <a:spcPct val="111050"/>
              </a:lnSpc>
              <a:spcBef>
                <a:spcPts val="0"/>
              </a:spcBef>
              <a:spcAft>
                <a:spcPts val="0"/>
              </a:spcAft>
              <a:buClr>
                <a:srgbClr val="000000"/>
              </a:buClr>
              <a:buSzPts val="3800"/>
              <a:buFont typeface="Arial"/>
              <a:buNone/>
            </a:pPr>
            <a:endParaRPr sz="3800" b="0" i="0" u="none" strike="noStrike" cap="none">
              <a:solidFill>
                <a:srgbClr val="0292B7"/>
              </a:solidFill>
              <a:latin typeface="Oswald"/>
              <a:ea typeface="Oswald"/>
              <a:cs typeface="Oswald"/>
              <a:sym typeface="Oswald"/>
            </a:endParaRPr>
          </a:p>
          <a:p>
            <a:pPr marL="0" marR="0" lvl="0" indent="0" algn="l" rtl="0">
              <a:lnSpc>
                <a:spcPct val="111050"/>
              </a:lnSpc>
              <a:spcBef>
                <a:spcPts val="0"/>
              </a:spcBef>
              <a:spcAft>
                <a:spcPts val="0"/>
              </a:spcAft>
              <a:buClr>
                <a:srgbClr val="000000"/>
              </a:buClr>
              <a:buSzPts val="3800"/>
              <a:buFont typeface="Arial"/>
              <a:buNone/>
            </a:pPr>
            <a:endParaRPr sz="3800" b="0" i="0" u="none" strike="noStrike" cap="none">
              <a:solidFill>
                <a:srgbClr val="0292B7"/>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15" name="Google Shape;215;p13"/>
          <p:cNvGrpSpPr/>
          <p:nvPr/>
        </p:nvGrpSpPr>
        <p:grpSpPr>
          <a:xfrm>
            <a:off x="0" y="200740"/>
            <a:ext cx="6209052" cy="935750"/>
            <a:chOff x="0" y="0"/>
            <a:chExt cx="9963177" cy="1559584"/>
          </a:xfrm>
        </p:grpSpPr>
        <p:sp>
          <p:nvSpPr>
            <p:cNvPr id="216" name="Google Shape;216;p13"/>
            <p:cNvSpPr/>
            <p:nvPr/>
          </p:nvSpPr>
          <p:spPr>
            <a:xfrm>
              <a:off x="0" y="0"/>
              <a:ext cx="9963177" cy="1559584"/>
            </a:xfrm>
            <a:prstGeom prst="rect">
              <a:avLst/>
            </a:prstGeom>
            <a:solidFill>
              <a:srgbClr val="FBFDF4"/>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17" name="Google Shape;217;p13"/>
            <p:cNvSpPr txBox="1"/>
            <p:nvPr/>
          </p:nvSpPr>
          <p:spPr>
            <a:xfrm>
              <a:off x="413715" y="272225"/>
              <a:ext cx="9150000" cy="944700"/>
            </a:xfrm>
            <a:prstGeom prst="rect">
              <a:avLst/>
            </a:prstGeom>
            <a:noFill/>
            <a:ln>
              <a:noFill/>
            </a:ln>
          </p:spPr>
          <p:txBody>
            <a:bodyPr spcFirstLastPara="1" wrap="square" lIns="0" tIns="0" rIns="0" bIns="0" anchor="t" anchorCtr="0">
              <a:spAutoFit/>
            </a:bodyPr>
            <a:lstStyle/>
            <a:p>
              <a:pPr marL="0" marR="0" lvl="0" indent="0" algn="l" rtl="0">
                <a:lnSpc>
                  <a:spcPct val="76722"/>
                </a:lnSpc>
                <a:spcBef>
                  <a:spcPts val="0"/>
                </a:spcBef>
                <a:spcAft>
                  <a:spcPts val="0"/>
                </a:spcAft>
                <a:buClr>
                  <a:srgbClr val="000000"/>
                </a:buClr>
                <a:buSzPts val="4800"/>
                <a:buFont typeface="Arial"/>
                <a:buNone/>
              </a:pPr>
              <a:r>
                <a:rPr lang="en-US" sz="4800" b="0" i="0" u="none" strike="noStrike" cap="none">
                  <a:solidFill>
                    <a:srgbClr val="C29A74"/>
                  </a:solidFill>
                  <a:latin typeface="Arial"/>
                  <a:ea typeface="Arial"/>
                  <a:cs typeface="Arial"/>
                  <a:sym typeface="Arial"/>
                </a:rPr>
                <a:t>AUGUST 1, 1942</a:t>
              </a:r>
              <a:endParaRPr sz="900" b="0" i="0" u="none" strike="noStrike" cap="none">
                <a:solidFill>
                  <a:srgbClr val="000000"/>
                </a:solidFill>
                <a:latin typeface="Arial"/>
                <a:ea typeface="Arial"/>
                <a:cs typeface="Arial"/>
                <a:sym typeface="Arial"/>
              </a:endParaRPr>
            </a:p>
          </p:txBody>
        </p:sp>
      </p:grpSp>
      <p:pic>
        <p:nvPicPr>
          <p:cNvPr id="218" name="Google Shape;218;p13"/>
          <p:cNvPicPr preferRelativeResize="0"/>
          <p:nvPr/>
        </p:nvPicPr>
        <p:blipFill rotWithShape="1">
          <a:blip r:embed="rId3">
            <a:alphaModFix/>
          </a:blip>
          <a:srcRect/>
          <a:stretch/>
        </p:blipFill>
        <p:spPr>
          <a:xfrm>
            <a:off x="119775" y="1501022"/>
            <a:ext cx="3818300" cy="2567925"/>
          </a:xfrm>
          <a:prstGeom prst="rect">
            <a:avLst/>
          </a:prstGeom>
          <a:noFill/>
          <a:ln>
            <a:noFill/>
          </a:ln>
        </p:spPr>
      </p:pic>
      <p:sp>
        <p:nvSpPr>
          <p:cNvPr id="219" name="Google Shape;219;p13"/>
          <p:cNvSpPr txBox="1"/>
          <p:nvPr/>
        </p:nvSpPr>
        <p:spPr>
          <a:xfrm>
            <a:off x="3747367" y="1326794"/>
            <a:ext cx="5035200" cy="3288600"/>
          </a:xfrm>
          <a:prstGeom prst="rect">
            <a:avLst/>
          </a:prstGeom>
          <a:noFill/>
          <a:ln>
            <a:noFill/>
          </a:ln>
        </p:spPr>
        <p:txBody>
          <a:bodyPr spcFirstLastPara="1" wrap="square" lIns="0" tIns="0" rIns="0" bIns="0" anchor="t" anchorCtr="0">
            <a:spAutoFit/>
          </a:bodyPr>
          <a:lstStyle/>
          <a:p>
            <a:pPr marL="558800" marR="0" lvl="1" indent="-273050" algn="l" rtl="0">
              <a:lnSpc>
                <a:spcPct val="183468"/>
              </a:lnSpc>
              <a:spcBef>
                <a:spcPts val="0"/>
              </a:spcBef>
              <a:spcAft>
                <a:spcPts val="0"/>
              </a:spcAft>
              <a:buClr>
                <a:srgbClr val="494429"/>
              </a:buClr>
              <a:buSzPts val="2100"/>
              <a:buFont typeface="Arial"/>
              <a:buChar char="•"/>
            </a:pPr>
            <a:r>
              <a:rPr lang="en-US" sz="2100" b="1" i="0" u="none" strike="noStrike" cap="none">
                <a:solidFill>
                  <a:srgbClr val="494429"/>
                </a:solidFill>
                <a:latin typeface="Lato"/>
                <a:ea typeface="Lato"/>
                <a:cs typeface="Lato"/>
                <a:sym typeface="Lato"/>
              </a:rPr>
              <a:t> A house party is held on the Williams Ranch. </a:t>
            </a:r>
            <a:endParaRPr sz="900" b="0" i="0" u="none" strike="noStrike" cap="none">
              <a:solidFill>
                <a:srgbClr val="000000"/>
              </a:solidFill>
              <a:latin typeface="Arial"/>
              <a:ea typeface="Arial"/>
              <a:cs typeface="Arial"/>
              <a:sym typeface="Arial"/>
            </a:endParaRPr>
          </a:p>
          <a:p>
            <a:pPr marL="558800" marR="0" lvl="1" indent="-273050" algn="l" rtl="0">
              <a:lnSpc>
                <a:spcPct val="183468"/>
              </a:lnSpc>
              <a:spcBef>
                <a:spcPts val="0"/>
              </a:spcBef>
              <a:spcAft>
                <a:spcPts val="0"/>
              </a:spcAft>
              <a:buClr>
                <a:srgbClr val="494429"/>
              </a:buClr>
              <a:buSzPts val="2100"/>
              <a:buFont typeface="Arial"/>
              <a:buChar char="•"/>
            </a:pPr>
            <a:r>
              <a:rPr lang="en-US" sz="2100" b="1" i="0" u="none" strike="noStrike" cap="none">
                <a:solidFill>
                  <a:srgbClr val="494429"/>
                </a:solidFill>
                <a:latin typeface="Lato"/>
                <a:ea typeface="Lato"/>
                <a:cs typeface="Lato"/>
                <a:sym typeface="Lato"/>
              </a:rPr>
              <a:t>A group is hanging out at the nearby lagoon late into the night. </a:t>
            </a:r>
            <a:endParaRPr sz="900" b="0" i="0" u="none" strike="noStrike" cap="none">
              <a:solidFill>
                <a:srgbClr val="000000"/>
              </a:solidFill>
              <a:latin typeface="Arial"/>
              <a:ea typeface="Arial"/>
              <a:cs typeface="Arial"/>
              <a:sym typeface="Arial"/>
            </a:endParaRPr>
          </a:p>
          <a:p>
            <a:pPr marL="558800" marR="0" lvl="1" indent="-273050" algn="l" rtl="0">
              <a:lnSpc>
                <a:spcPct val="183468"/>
              </a:lnSpc>
              <a:spcBef>
                <a:spcPts val="0"/>
              </a:spcBef>
              <a:spcAft>
                <a:spcPts val="0"/>
              </a:spcAft>
              <a:buClr>
                <a:srgbClr val="494429"/>
              </a:buClr>
              <a:buSzPts val="2100"/>
              <a:buFont typeface="Arial"/>
              <a:buChar char="•"/>
            </a:pPr>
            <a:r>
              <a:rPr lang="en-US" sz="2100" b="1" i="0" u="none" strike="noStrike" cap="none">
                <a:solidFill>
                  <a:srgbClr val="494429"/>
                </a:solidFill>
                <a:latin typeface="Lato"/>
                <a:ea typeface="Lato"/>
                <a:cs typeface="Lato"/>
                <a:sym typeface="Lato"/>
              </a:rPr>
              <a:t>Several rival groups come and go, there’s a fight.</a:t>
            </a:r>
            <a:endParaRPr sz="9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873</Words>
  <Application>Microsoft Office PowerPoint</Application>
  <PresentationFormat>On-screen Show (4:3)</PresentationFormat>
  <Paragraphs>133</Paragraphs>
  <Slides>41</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Open Sans Light</vt:lpstr>
      <vt:lpstr>Rockwell</vt:lpstr>
      <vt:lpstr>Cambria</vt:lpstr>
      <vt:lpstr>Open Sans ExtraBold</vt:lpstr>
      <vt:lpstr>Open Sans</vt:lpstr>
      <vt:lpstr>Arial</vt:lpstr>
      <vt:lpstr>Roboto</vt:lpstr>
      <vt:lpstr>Calibri</vt:lpstr>
      <vt:lpstr>Source Sans Pro</vt:lpstr>
      <vt:lpstr>Caveat</vt:lpstr>
      <vt:lpstr>Lato</vt:lpstr>
      <vt:lpstr>Oswald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Jane</dc:creator>
  <cp:lastModifiedBy>Chan, Elaine</cp:lastModifiedBy>
  <cp:revision>6</cp:revision>
  <dcterms:created xsi:type="dcterms:W3CDTF">2006-08-16T00:00:00Z</dcterms:created>
  <dcterms:modified xsi:type="dcterms:W3CDTF">2024-09-11T22:54:09Z</dcterms:modified>
</cp:coreProperties>
</file>