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handoutMasterIdLst>
    <p:handoutMasterId r:id="rId44"/>
  </p:handoutMasterIdLst>
  <p:sldIdLst>
    <p:sldId id="256" r:id="rId2"/>
    <p:sldId id="257" r:id="rId3"/>
    <p:sldId id="258" r:id="rId4"/>
    <p:sldId id="29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294" r:id="rId39"/>
    <p:sldId id="295" r:id="rId40"/>
    <p:sldId id="296" r:id="rId41"/>
    <p:sldId id="297" r:id="rId42"/>
  </p:sldIdLst>
  <p:sldSz cx="18288000" cy="10287000"/>
  <p:notesSz cx="7315200" cy="9601200"/>
  <p:embeddedFontLst>
    <p:embeddedFont>
      <p:font typeface="Impact" panose="020B0806030902050204" pitchFamily="34" charset="0"/>
      <p:regular r:id="rId45"/>
    </p:embeddedFont>
    <p:embeddedFont>
      <p:font typeface="Lato" panose="020F0502020204030203" pitchFamily="34" charset="0"/>
      <p:regular r:id="rId46"/>
      <p:bold r:id="rId47"/>
      <p:italic r:id="rId48"/>
      <p:boldItalic r:id="rId49"/>
    </p:embeddedFont>
    <p:embeddedFont>
      <p:font typeface="Lexend" panose="020B0604020202020204" charset="0"/>
      <p:regular r:id="rId50"/>
      <p:bold r:id="rId51"/>
    </p:embeddedFont>
    <p:embeddedFont>
      <p:font typeface="Montserrat" panose="00000500000000000000" pitchFamily="2" charset="0"/>
      <p:regular r:id="rId52"/>
      <p:bold r:id="rId53"/>
      <p:italic r:id="rId54"/>
      <p:boldItalic r:id="rId55"/>
    </p:embeddedFont>
    <p:embeddedFont>
      <p:font typeface="Raleway" pitchFamily="2"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iGU28PFju/FrjXUe+xRdubZ3Y4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0503C-6911-489E-938F-9AFC8D016032}" v="1" dt="2024-08-27T14:09:54.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61" autoAdjust="0"/>
  </p:normalViewPr>
  <p:slideViewPr>
    <p:cSldViewPr snapToGrid="0">
      <p:cViewPr varScale="1">
        <p:scale>
          <a:sx n="75" d="100"/>
          <a:sy n="75" d="100"/>
        </p:scale>
        <p:origin x="2016" y="66"/>
      </p:cViewPr>
      <p:guideLst>
        <p:guide orient="horz" pos="2160"/>
        <p:guide pos="2880"/>
      </p:guideLst>
    </p:cSldViewPr>
  </p:slideViewPr>
  <p:notesTextViewPr>
    <p:cViewPr>
      <p:scale>
        <a:sx n="1" d="1"/>
        <a:sy n="1" d="1"/>
      </p:scale>
      <p:origin x="0" y="0"/>
    </p:cViewPr>
  </p:notesTextViewPr>
  <p:notesViewPr>
    <p:cSldViewPr snapToGrid="0">
      <p:cViewPr varScale="1">
        <p:scale>
          <a:sx n="115" d="100"/>
          <a:sy n="115" d="100"/>
        </p:scale>
        <p:origin x="490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73" Type="http://customschemas.google.com/relationships/presentationmetadata" Target="metadata"/><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CF59CF-1CE4-751E-3725-99B3ABC0A134}"/>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9C65720-FD98-36A3-CB17-3AA38877CC31}"/>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5F17B98D-26D2-4822-8B9A-8FA965490C1D}" type="datetimeFigureOut">
              <a:rPr lang="en-US" smtClean="0"/>
              <a:t>9/11/2024</a:t>
            </a:fld>
            <a:endParaRPr lang="en-US"/>
          </a:p>
        </p:txBody>
      </p:sp>
      <p:sp>
        <p:nvSpPr>
          <p:cNvPr id="4" name="Footer Placeholder 3">
            <a:extLst>
              <a:ext uri="{FF2B5EF4-FFF2-40B4-BE49-F238E27FC236}">
                <a16:creationId xmlns:a16="http://schemas.microsoft.com/office/drawing/2014/main" id="{E16AB575-B350-B6FD-537B-D562AA8F89A6}"/>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6044AD-6898-B4E9-53EA-89322A2EBD2F}"/>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89390BE4-AC2D-4C9E-B4C6-B5E95D175E78}" type="slidenum">
              <a:rPr lang="en-US" smtClean="0"/>
              <a:t>‹#›</a:t>
            </a:fld>
            <a:endParaRPr lang="en-US"/>
          </a:p>
        </p:txBody>
      </p:sp>
    </p:spTree>
    <p:extLst>
      <p:ext uri="{BB962C8B-B14F-4D97-AF65-F5344CB8AC3E}">
        <p14:creationId xmlns:p14="http://schemas.microsoft.com/office/powerpoint/2010/main" val="9129504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5" name="Google Shape;5;n"/>
          <p:cNvSpPr>
            <a:spLocks noGrp="1" noRot="1" noChangeAspect="1"/>
          </p:cNvSpPr>
          <p:nvPr>
            <p:ph type="sldImg" idx="3"/>
          </p:nvPr>
        </p:nvSpPr>
        <p:spPr>
          <a:xfrm>
            <a:off x="1262062"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62062" y="3490672"/>
            <a:ext cx="4791075" cy="5431137"/>
          </a:xfrm>
          <a:prstGeom prst="rect">
            <a:avLst/>
          </a:prstGeom>
          <a:noFill/>
          <a:ln>
            <a:noFill/>
          </a:ln>
        </p:spPr>
        <p:txBody>
          <a:bodyPr spcFirstLastPara="1" wrap="square" lIns="96645" tIns="48309" rIns="96645" bIns="48309"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3" name="Slide Number Placeholder 2">
            <a:extLst>
              <a:ext uri="{FF2B5EF4-FFF2-40B4-BE49-F238E27FC236}">
                <a16:creationId xmlns:a16="http://schemas.microsoft.com/office/drawing/2014/main" id="{7C1F9C2B-E27D-457F-0FB9-A42AD709B4D9}"/>
              </a:ext>
            </a:extLst>
          </p:cNvPr>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890D4D5-7B13-442E-8604-334264D86A22}" type="slidenum">
              <a:rPr lang="en-US" smtClean="0"/>
              <a:t>‹#›</a:t>
            </a:fld>
            <a:endParaRPr lang="en-US" dirty="0"/>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L="230188" marR="0" lvl="0" indent="-228600" algn="l" defTabSz="914400" rtl="0">
      <a:lnSpc>
        <a:spcPct val="100000"/>
      </a:lnSpc>
      <a:spcBef>
        <a:spcPts val="0"/>
      </a:spcBef>
      <a:spcAft>
        <a:spcPts val="0"/>
      </a:spcAft>
      <a:buClr>
        <a:srgbClr val="000000"/>
      </a:buClr>
      <a:buFont typeface="Arial"/>
      <a:tabLs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6" name="Google Shape;76;p1:notes"/>
          <p:cNvSpPr txBox="1">
            <a:spLocks noGrp="1"/>
          </p:cNvSpPr>
          <p:nvPr>
            <p:ph type="body" idx="1"/>
          </p:nvPr>
        </p:nvSpPr>
        <p:spPr/>
        <p:txBody>
          <a:bodyPr/>
          <a:lstStyle/>
          <a:p>
            <a:pPr marL="1588" indent="-1588">
              <a:tabLst>
                <a:tab pos="230188" algn="l"/>
              </a:tabLst>
            </a:pPr>
            <a:endParaRPr lang="en-US" dirty="0"/>
          </a:p>
        </p:txBody>
      </p:sp>
      <p:sp>
        <p:nvSpPr>
          <p:cNvPr id="3" name="Slide Image Placeholder 2">
            <a:extLst>
              <a:ext uri="{FF2B5EF4-FFF2-40B4-BE49-F238E27FC236}">
                <a16:creationId xmlns:a16="http://schemas.microsoft.com/office/drawing/2014/main" id="{D8703496-91AE-537F-354A-1E5BDF28C217}"/>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7" name="Google Shape;167;p10: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F7287B14-CBE3-A286-6387-E172B8486A75}"/>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8" name="Google Shape;178;p11: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304F1FD8-9B50-6771-5741-B235436AB5F0}"/>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8" name="Google Shape;188;p12: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F89FDBAB-2DBD-1B91-D434-71027D14290F}"/>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8" name="Google Shape;198;p13: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062E7C16-151F-0259-761C-EC4106348074}"/>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10" name="Google Shape;210;p15: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37DB2C2A-043B-AC3F-1CEB-27731B7540CF}"/>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22" name="Google Shape;222;p16: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06FDF8C1-5F98-CE3E-DEF9-D3F8702E0503}"/>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5" name="Google Shape;235;g2e0fee4302e_0_5: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15A11834-619F-21F3-5AFA-5888FBF269A7}"/>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50" name="Google Shape;250;p17: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938B9ED4-5257-8A96-048B-62C0E70C046B}"/>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61" name="Google Shape;261;p14: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227EC04B-D42B-1D6D-F523-93449F07B3ED}"/>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71" name="Google Shape;271;p19: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06CC8E3B-5EBF-24A8-A8A9-E30417C63B10}"/>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8" name="Google Shape;88;p2:notes"/>
          <p:cNvSpPr txBox="1">
            <a:spLocks noGrp="1"/>
          </p:cNvSpPr>
          <p:nvPr>
            <p:ph type="body" idx="1"/>
          </p:nvPr>
        </p:nvSpPr>
        <p:spPr/>
        <p:txBody>
          <a:bodyPr/>
          <a:lstStyle/>
          <a:p>
            <a:pPr marL="0" indent="1588"/>
            <a:endParaRPr lang="en-US" dirty="0"/>
          </a:p>
        </p:txBody>
      </p:sp>
      <p:sp>
        <p:nvSpPr>
          <p:cNvPr id="4" name="Slide Image Placeholder 3">
            <a:extLst>
              <a:ext uri="{FF2B5EF4-FFF2-40B4-BE49-F238E27FC236}">
                <a16:creationId xmlns:a16="http://schemas.microsoft.com/office/drawing/2014/main" id="{E5B32C8A-FA7B-D0CF-3530-EBBD72ACAC4A}"/>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3" name="Google Shape;283;p5: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E2C7F7F6-3FF9-B917-83A8-1088F3301B1D}"/>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92" name="Google Shape;292;p7: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34438334-CCBF-D964-2799-80D27C3F647B}"/>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1" name="Google Shape;301;p18: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3C49C097-E9F8-39A0-5786-B85B3FE6684C}"/>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10" name="Google Shape;310;p21: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FCB026AB-78D4-90C3-DC79-645DE987642A}"/>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21" name="Google Shape;321;p32: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6F33AC4B-8D64-A7DE-9A97-D2DD7B78331A}"/>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1" name="Google Shape;331;p33:notes"/>
          <p:cNvSpPr txBox="1">
            <a:spLocks noGrp="1"/>
          </p:cNvSpPr>
          <p:nvPr>
            <p:ph type="dt" idx="10"/>
          </p:nvPr>
        </p:nvSpPr>
        <p:spPr>
          <a:xfrm>
            <a:off x="3089275" y="0"/>
            <a:ext cx="4225925" cy="360363"/>
          </a:xfrm>
          <a:prstGeom prst="rect">
            <a:avLst/>
          </a:prstGeom>
          <a:noFill/>
          <a:ln>
            <a:noFill/>
          </a:ln>
        </p:spPr>
        <p:txBody>
          <a:bodyPr spcFirstLastPara="1" wrap="square" lIns="96645" tIns="48309" rIns="96645" bIns="48309" anchor="t" anchorCtr="0">
            <a:noAutofit/>
          </a:bodyPr>
          <a:lstStyle/>
          <a:p>
            <a:r>
              <a:rPr lang="en-US"/>
              <a:t>1.7.2013</a:t>
            </a:r>
            <a:endParaRPr/>
          </a:p>
        </p:txBody>
      </p:sp>
      <p:sp>
        <p:nvSpPr>
          <p:cNvPr id="333" name="Google Shape;333;p33: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38123DAB-0953-FC1B-1709-BC3EAC36428E}"/>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5" name="Google Shape;345;g278a1ba0e9a_0_668: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B8C56EC0-71BC-F574-8727-3334916BF559}"/>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4" name="Google Shape;354;p20: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894F8CAE-3B7A-ACA1-3035-240F7B3FC59E}"/>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3" name="Google Shape;363;g278a1ba0e9a_0_703:notes"/>
          <p:cNvSpPr txBox="1">
            <a:spLocks noGrp="1"/>
          </p:cNvSpPr>
          <p:nvPr>
            <p:ph type="body" idx="1"/>
          </p:nvPr>
        </p:nvSpPr>
        <p:spPr/>
        <p:txBody>
          <a:bodyPr/>
          <a:lstStyle/>
          <a:p>
            <a:pPr marL="230188" indent="-1588"/>
            <a:endParaRPr lang="en-US" dirty="0"/>
          </a:p>
        </p:txBody>
      </p:sp>
      <p:sp>
        <p:nvSpPr>
          <p:cNvPr id="3" name="Slide Image Placeholder 2">
            <a:extLst>
              <a:ext uri="{FF2B5EF4-FFF2-40B4-BE49-F238E27FC236}">
                <a16:creationId xmlns:a16="http://schemas.microsoft.com/office/drawing/2014/main" id="{841BC091-F7CE-60A9-D55E-4C2B364FAD1E}"/>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1" name="Google Shape;371;g278a1ba0e9a_0_712: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052C01A1-7684-82CE-D1CA-3AFAB65CF74E}"/>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6" name="Google Shape;96;p3:notes"/>
          <p:cNvSpPr txBox="1">
            <a:spLocks noGrp="1"/>
          </p:cNvSpPr>
          <p:nvPr>
            <p:ph type="body" idx="1"/>
          </p:nvPr>
        </p:nvSpPr>
        <p:spPr/>
        <p:txBody>
          <a:bodyPr/>
          <a:lstStyle/>
          <a:p>
            <a:pPr marL="1588" indent="-1588"/>
            <a:endParaRPr lang="en-US" dirty="0"/>
          </a:p>
        </p:txBody>
      </p:sp>
      <p:sp>
        <p:nvSpPr>
          <p:cNvPr id="4" name="Slide Image Placeholder 3">
            <a:extLst>
              <a:ext uri="{FF2B5EF4-FFF2-40B4-BE49-F238E27FC236}">
                <a16:creationId xmlns:a16="http://schemas.microsoft.com/office/drawing/2014/main" id="{B31163C5-D722-D373-EF32-A2D19CC81EC2}"/>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3" name="Google Shape;383;g278a1ba0e9a_0_656: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3D4C019F-9884-E7D5-4CAB-7B247CCC248F}"/>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3" name="Google Shape;393;p22:notes"/>
          <p:cNvSpPr txBox="1">
            <a:spLocks noGrp="1"/>
          </p:cNvSpPr>
          <p:nvPr>
            <p:ph type="dt" idx="10"/>
          </p:nvPr>
        </p:nvSpPr>
        <p:spPr>
          <a:xfrm>
            <a:off x="3089275" y="0"/>
            <a:ext cx="4225925" cy="360363"/>
          </a:xfrm>
          <a:prstGeom prst="rect">
            <a:avLst/>
          </a:prstGeom>
          <a:noFill/>
          <a:ln>
            <a:noFill/>
          </a:ln>
        </p:spPr>
        <p:txBody>
          <a:bodyPr spcFirstLastPara="1" wrap="square" lIns="96645" tIns="48309" rIns="96645" bIns="48309" anchor="t" anchorCtr="0">
            <a:noAutofit/>
          </a:bodyPr>
          <a:lstStyle/>
          <a:p>
            <a:r>
              <a:rPr lang="en-US"/>
              <a:t>1.7.2013</a:t>
            </a:r>
            <a:endParaRPr/>
          </a:p>
        </p:txBody>
      </p:sp>
      <p:sp>
        <p:nvSpPr>
          <p:cNvPr id="395" name="Google Shape;395;p22: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804FE347-F6D9-0DB5-1AAA-4E006001AE87}"/>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9" name="Google Shape;409;p23: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F4C89D35-78D2-AB83-4D45-5EBD059996AF}"/>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20" name="Google Shape;420;p24: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38A5D4E1-BA03-AF18-79CB-211DDD9D99F5}"/>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32" name="Google Shape;432;p25: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A8C7038B-D5E3-9F49-7637-797B03445DF4}"/>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6" name="Google Shape;446;p26: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1C2DC816-ED9F-870E-B2DA-D2D1DC08F02D}"/>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5" name="Google Shape;455;g2e0fee4302e_0_22: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DD4E9573-632E-BE4E-E44A-30BC0BB8786B}"/>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71" name="Google Shape;471;p29: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D1BAAEA0-7863-640B-298A-DF9B2D9EFC7E}"/>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5D298-229C-AD21-05B7-0BB987D6EF5A}"/>
              </a:ext>
            </a:extLst>
          </p:cNvPr>
          <p:cNvSpPr>
            <a:spLocks noGrp="1" noRot="1" noChangeAspect="1"/>
          </p:cNvSpPr>
          <p:nvPr>
            <p:ph type="sldImg"/>
          </p:nvPr>
        </p:nvSpPr>
        <p:spPr>
          <a:xfrm>
            <a:off x="1262063" y="538163"/>
            <a:ext cx="4791075" cy="2695575"/>
          </a:xfrm>
        </p:spPr>
      </p:sp>
      <p:sp>
        <p:nvSpPr>
          <p:cNvPr id="3" name="Notes Placeholder 2">
            <a:extLst>
              <a:ext uri="{FF2B5EF4-FFF2-40B4-BE49-F238E27FC236}">
                <a16:creationId xmlns:a16="http://schemas.microsoft.com/office/drawing/2014/main" id="{08B0ACB8-FF62-854F-1348-25002D95E422}"/>
              </a:ext>
            </a:extLst>
          </p:cNvPr>
          <p:cNvSpPr>
            <a:spLocks noGrp="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92" name="Google Shape;492;p28: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0636E397-B8FD-E0A2-368D-C5830BD1C3D6}"/>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588" indent="-1588"/>
            <a:endParaRPr lang="en-US" dirty="0"/>
          </a:p>
        </p:txBody>
      </p:sp>
      <p:sp>
        <p:nvSpPr>
          <p:cNvPr id="5" name="Slide Image Placeholder 4">
            <a:extLst>
              <a:ext uri="{FF2B5EF4-FFF2-40B4-BE49-F238E27FC236}">
                <a16:creationId xmlns:a16="http://schemas.microsoft.com/office/drawing/2014/main" id="{DDB97119-726B-0DCB-3F0F-AC5FBF6F17AD}"/>
              </a:ext>
            </a:extLst>
          </p:cNvPr>
          <p:cNvSpPr>
            <a:spLocks noGrp="1" noRot="1" noChangeAspect="1"/>
          </p:cNvSpPr>
          <p:nvPr>
            <p:ph type="sldImg"/>
          </p:nvPr>
        </p:nvSpPr>
        <p:spPr>
          <a:xfrm>
            <a:off x="1262063" y="538163"/>
            <a:ext cx="4791075" cy="2695575"/>
          </a:xfrm>
        </p:spPr>
      </p:sp>
    </p:spTree>
    <p:extLst>
      <p:ext uri="{BB962C8B-B14F-4D97-AF65-F5344CB8AC3E}">
        <p14:creationId xmlns:p14="http://schemas.microsoft.com/office/powerpoint/2010/main" val="1516507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6" name="Google Shape;506;p30: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BFC20976-62DD-1154-9754-E4C03A1480D1}"/>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5" name="Google Shape;515;p31: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8BA5E30F-96DC-C66F-8335-2D7A9F989182}"/>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7" name="Google Shape;107;p4:notes"/>
          <p:cNvSpPr txBox="1">
            <a:spLocks noGrp="1"/>
          </p:cNvSpPr>
          <p:nvPr>
            <p:ph type="body" idx="1"/>
          </p:nvPr>
        </p:nvSpPr>
        <p:spPr/>
        <p:txBody>
          <a:bodyPr/>
          <a:lstStyle/>
          <a:p>
            <a:pPr marL="1588" indent="-1588"/>
            <a:endParaRPr lang="en-US" dirty="0"/>
          </a:p>
        </p:txBody>
      </p:sp>
      <p:sp>
        <p:nvSpPr>
          <p:cNvPr id="5" name="Slide Image Placeholder 4">
            <a:extLst>
              <a:ext uri="{FF2B5EF4-FFF2-40B4-BE49-F238E27FC236}">
                <a16:creationId xmlns:a16="http://schemas.microsoft.com/office/drawing/2014/main" id="{B7186F27-9561-4A6E-E81F-CEDA1F1E462C}"/>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7" name="Google Shape;117;p6: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A3B11A5C-3838-A8B4-606D-5E0EDE5AD1AD}"/>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32" name="Google Shape;132;p8:notes"/>
          <p:cNvSpPr txBox="1">
            <a:spLocks noGrp="1"/>
          </p:cNvSpPr>
          <p:nvPr>
            <p:ph type="body" idx="1"/>
          </p:nvPr>
        </p:nvSpPr>
        <p:spPr/>
        <p:txBody>
          <a:bodyPr/>
          <a:lstStyle/>
          <a:p>
            <a:pPr marL="1588" indent="-1588"/>
            <a:endParaRPr lang="en-US" dirty="0"/>
          </a:p>
        </p:txBody>
      </p:sp>
      <p:sp>
        <p:nvSpPr>
          <p:cNvPr id="4" name="Slide Image Placeholder 3">
            <a:extLst>
              <a:ext uri="{FF2B5EF4-FFF2-40B4-BE49-F238E27FC236}">
                <a16:creationId xmlns:a16="http://schemas.microsoft.com/office/drawing/2014/main" id="{1A1C0F07-CCF4-C93D-5A63-537A5B9CD164}"/>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3" name="Google Shape;143;p9:notes"/>
          <p:cNvSpPr txBox="1">
            <a:spLocks noGrp="1"/>
          </p:cNvSpPr>
          <p:nvPr>
            <p:ph type="body" idx="1"/>
          </p:nvPr>
        </p:nvSpPr>
        <p:spPr/>
        <p:txBody>
          <a:bodyPr/>
          <a:lstStyle/>
          <a:p>
            <a:pPr marL="0" indent="0"/>
            <a:endParaRPr lang="en-US" dirty="0"/>
          </a:p>
        </p:txBody>
      </p:sp>
      <p:sp>
        <p:nvSpPr>
          <p:cNvPr id="5" name="Slide Image Placeholder 4">
            <a:extLst>
              <a:ext uri="{FF2B5EF4-FFF2-40B4-BE49-F238E27FC236}">
                <a16:creationId xmlns:a16="http://schemas.microsoft.com/office/drawing/2014/main" id="{1B276D41-9254-9926-9605-38FA48D596A1}"/>
              </a:ext>
            </a:extLst>
          </p:cNvPr>
          <p:cNvSpPr>
            <a:spLocks noGrp="1" noRot="1" noChangeAspect="1"/>
          </p:cNvSpPr>
          <p:nvPr>
            <p:ph type="sldImg"/>
          </p:nvPr>
        </p:nvSpPr>
        <p:spPr>
          <a:xfrm>
            <a:off x="1262063" y="538163"/>
            <a:ext cx="4791075" cy="2695575"/>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7" name="Google Shape;157;g278a1ba0e9a_0_623:notes"/>
          <p:cNvSpPr txBox="1">
            <a:spLocks noGrp="1"/>
          </p:cNvSpPr>
          <p:nvPr>
            <p:ph type="body" idx="1"/>
          </p:nvPr>
        </p:nvSpPr>
        <p:spPr/>
        <p:txBody>
          <a:bodyPr/>
          <a:lstStyle/>
          <a:p>
            <a:pPr marL="1588" indent="-1588"/>
            <a:endParaRPr lang="en-US" dirty="0"/>
          </a:p>
        </p:txBody>
      </p:sp>
      <p:sp>
        <p:nvSpPr>
          <p:cNvPr id="3" name="Slide Image Placeholder 2">
            <a:extLst>
              <a:ext uri="{FF2B5EF4-FFF2-40B4-BE49-F238E27FC236}">
                <a16:creationId xmlns:a16="http://schemas.microsoft.com/office/drawing/2014/main" id="{80B238F3-96D9-087D-D14D-B853FA140169}"/>
              </a:ext>
            </a:extLst>
          </p:cNvPr>
          <p:cNvSpPr>
            <a:spLocks noGrp="1" noRot="1" noChangeAspect="1"/>
          </p:cNvSpPr>
          <p:nvPr>
            <p:ph type="sldImg"/>
          </p:nvPr>
        </p:nvSpPr>
        <p:spPr>
          <a:xfrm>
            <a:off x="1262063" y="538163"/>
            <a:ext cx="4791075" cy="2695575"/>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g278a1ba0e9a_0_605"/>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cxnSp>
        <p:nvCxnSpPr>
          <p:cNvPr id="62" name="Google Shape;62;g278a1ba0e9a_0_594"/>
          <p:cNvCxnSpPr/>
          <p:nvPr/>
        </p:nvCxnSpPr>
        <p:spPr>
          <a:xfrm>
            <a:off x="850400" y="9480000"/>
            <a:ext cx="16593600" cy="0"/>
          </a:xfrm>
          <a:prstGeom prst="straightConnector1">
            <a:avLst/>
          </a:prstGeom>
          <a:noFill/>
          <a:ln w="19050" cap="flat" cmpd="sng">
            <a:solidFill>
              <a:schemeClr val="dk2"/>
            </a:solidFill>
            <a:prstDash val="solid"/>
            <a:round/>
            <a:headEnd type="none" w="sm" len="sm"/>
            <a:tailEnd type="none" w="sm" len="sm"/>
          </a:ln>
        </p:spPr>
      </p:cxnSp>
      <p:cxnSp>
        <p:nvCxnSpPr>
          <p:cNvPr id="63" name="Google Shape;63;g278a1ba0e9a_0_594"/>
          <p:cNvCxnSpPr/>
          <p:nvPr/>
        </p:nvCxnSpPr>
        <p:spPr>
          <a:xfrm>
            <a:off x="850396" y="831300"/>
            <a:ext cx="366600" cy="0"/>
          </a:xfrm>
          <a:prstGeom prst="straightConnector1">
            <a:avLst/>
          </a:prstGeom>
          <a:noFill/>
          <a:ln w="19050" cap="flat" cmpd="sng">
            <a:solidFill>
              <a:schemeClr val="dk2"/>
            </a:solidFill>
            <a:prstDash val="solid"/>
            <a:round/>
            <a:headEnd type="none" w="sm" len="sm"/>
            <a:tailEnd type="none" w="sm" len="sm"/>
          </a:ln>
        </p:spPr>
      </p:cxnSp>
      <p:sp>
        <p:nvSpPr>
          <p:cNvPr id="64" name="Google Shape;64;g278a1ba0e9a_0_594"/>
          <p:cNvSpPr txBox="1">
            <a:spLocks noGrp="1"/>
          </p:cNvSpPr>
          <p:nvPr>
            <p:ph type="body" idx="1"/>
          </p:nvPr>
        </p:nvSpPr>
        <p:spPr>
          <a:xfrm>
            <a:off x="656034" y="8452050"/>
            <a:ext cx="16777200" cy="787200"/>
          </a:xfrm>
          <a:prstGeom prst="rect">
            <a:avLst/>
          </a:prstGeom>
          <a:noFill/>
          <a:ln>
            <a:noFill/>
          </a:ln>
        </p:spPr>
        <p:txBody>
          <a:bodyPr spcFirstLastPara="1" wrap="square" lIns="182850" tIns="182850" rIns="182850" bIns="182850" anchor="ctr" anchorCtr="0">
            <a:normAutofit/>
          </a:bodyPr>
          <a:lstStyle>
            <a:lvl1pPr marL="457200" lvl="0" indent="-228600" algn="l">
              <a:lnSpc>
                <a:spcPct val="100000"/>
              </a:lnSpc>
              <a:spcBef>
                <a:spcPts val="0"/>
              </a:spcBef>
              <a:spcAft>
                <a:spcPts val="0"/>
              </a:spcAft>
              <a:buSzPts val="3600"/>
              <a:buNone/>
              <a:defRPr/>
            </a:lvl1pPr>
          </a:lstStyle>
          <a:p>
            <a:endParaRPr/>
          </a:p>
        </p:txBody>
      </p:sp>
      <p:sp>
        <p:nvSpPr>
          <p:cNvPr id="65" name="Google Shape;65;g278a1ba0e9a_0_594"/>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
        <p:cNvGrpSpPr/>
        <p:nvPr/>
      </p:nvGrpSpPr>
      <p:grpSpPr>
        <a:xfrm>
          <a:off x="0" y="0"/>
          <a:ext cx="0" cy="0"/>
          <a:chOff x="0" y="0"/>
          <a:chExt cx="0" cy="0"/>
        </a:xfrm>
      </p:grpSpPr>
      <p:cxnSp>
        <p:nvCxnSpPr>
          <p:cNvPr id="67" name="Google Shape;67;g278a1ba0e9a_0_599"/>
          <p:cNvCxnSpPr/>
          <p:nvPr/>
        </p:nvCxnSpPr>
        <p:spPr>
          <a:xfrm>
            <a:off x="850400" y="9480000"/>
            <a:ext cx="16593600" cy="0"/>
          </a:xfrm>
          <a:prstGeom prst="straightConnector1">
            <a:avLst/>
          </a:prstGeom>
          <a:noFill/>
          <a:ln w="19050" cap="flat" cmpd="sng">
            <a:solidFill>
              <a:schemeClr val="dk2"/>
            </a:solidFill>
            <a:prstDash val="solid"/>
            <a:round/>
            <a:headEnd type="none" w="sm" len="sm"/>
            <a:tailEnd type="none" w="sm" len="sm"/>
          </a:ln>
        </p:spPr>
      </p:cxnSp>
      <p:cxnSp>
        <p:nvCxnSpPr>
          <p:cNvPr id="68" name="Google Shape;68;g278a1ba0e9a_0_599"/>
          <p:cNvCxnSpPr/>
          <p:nvPr/>
        </p:nvCxnSpPr>
        <p:spPr>
          <a:xfrm>
            <a:off x="850400" y="831300"/>
            <a:ext cx="16593600" cy="0"/>
          </a:xfrm>
          <a:prstGeom prst="straightConnector1">
            <a:avLst/>
          </a:prstGeom>
          <a:noFill/>
          <a:ln w="38100" cap="flat" cmpd="sng">
            <a:solidFill>
              <a:schemeClr val="dk2"/>
            </a:solidFill>
            <a:prstDash val="solid"/>
            <a:round/>
            <a:headEnd type="none" w="sm" len="sm"/>
            <a:tailEnd type="none" w="sm" len="sm"/>
          </a:ln>
        </p:spPr>
      </p:cxnSp>
      <p:sp>
        <p:nvSpPr>
          <p:cNvPr id="69" name="Google Shape;69;g278a1ba0e9a_0_599"/>
          <p:cNvSpPr txBox="1">
            <a:spLocks noGrp="1"/>
          </p:cNvSpPr>
          <p:nvPr>
            <p:ph type="title" hasCustomPrompt="1"/>
          </p:nvPr>
        </p:nvSpPr>
        <p:spPr>
          <a:xfrm>
            <a:off x="1707900" y="2609700"/>
            <a:ext cx="14872200" cy="3076800"/>
          </a:xfrm>
          <a:prstGeom prst="rect">
            <a:avLst/>
          </a:prstGeom>
          <a:noFill/>
          <a:ln>
            <a:noFill/>
          </a:ln>
        </p:spPr>
        <p:txBody>
          <a:bodyPr spcFirstLastPara="1" wrap="square" lIns="182850" tIns="182850" rIns="182850" bIns="182850" anchor="ctr" anchorCtr="0">
            <a:normAutofit/>
          </a:bodyPr>
          <a:lstStyle>
            <a:lvl1pPr lvl="0"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19200"/>
              <a:buFont typeface="Lato"/>
              <a:buNone/>
              <a:defRPr sz="19200">
                <a:solidFill>
                  <a:schemeClr val="dk1"/>
                </a:solidFill>
                <a:latin typeface="Lato"/>
                <a:ea typeface="Lato"/>
                <a:cs typeface="Lato"/>
                <a:sym typeface="Lato"/>
              </a:defRPr>
            </a:lvl9pPr>
          </a:lstStyle>
          <a:p>
            <a:r>
              <a:t>xx%</a:t>
            </a:r>
          </a:p>
        </p:txBody>
      </p:sp>
      <p:sp>
        <p:nvSpPr>
          <p:cNvPr id="70" name="Google Shape;70;g278a1ba0e9a_0_599"/>
          <p:cNvSpPr txBox="1">
            <a:spLocks noGrp="1"/>
          </p:cNvSpPr>
          <p:nvPr>
            <p:ph type="body" idx="1"/>
          </p:nvPr>
        </p:nvSpPr>
        <p:spPr>
          <a:xfrm>
            <a:off x="1707900" y="5838900"/>
            <a:ext cx="14872200" cy="2143200"/>
          </a:xfrm>
          <a:prstGeom prst="rect">
            <a:avLst/>
          </a:prstGeom>
          <a:noFill/>
          <a:ln>
            <a:noFill/>
          </a:ln>
        </p:spPr>
        <p:txBody>
          <a:bodyPr spcFirstLastPara="1" wrap="square" lIns="182850" tIns="182850" rIns="182850" bIns="182850" anchor="t" anchorCtr="0">
            <a:normAutofit/>
          </a:bodyPr>
          <a:lstStyle>
            <a:lvl1pPr marL="457200" lvl="0" indent="-457200" algn="ctr">
              <a:lnSpc>
                <a:spcPct val="115000"/>
              </a:lnSpc>
              <a:spcBef>
                <a:spcPts val="0"/>
              </a:spcBef>
              <a:spcAft>
                <a:spcPts val="0"/>
              </a:spcAft>
              <a:buSzPts val="3600"/>
              <a:buChar char="●"/>
              <a:defRPr/>
            </a:lvl1pPr>
            <a:lvl2pPr marL="914400" lvl="1" indent="-406400" algn="ctr">
              <a:lnSpc>
                <a:spcPct val="115000"/>
              </a:lnSpc>
              <a:spcBef>
                <a:spcPts val="0"/>
              </a:spcBef>
              <a:spcAft>
                <a:spcPts val="0"/>
              </a:spcAft>
              <a:buSzPts val="2800"/>
              <a:buChar char="○"/>
              <a:defRPr/>
            </a:lvl2pPr>
            <a:lvl3pPr marL="1371600" lvl="2" indent="-406400" algn="ctr">
              <a:lnSpc>
                <a:spcPct val="115000"/>
              </a:lnSpc>
              <a:spcBef>
                <a:spcPts val="0"/>
              </a:spcBef>
              <a:spcAft>
                <a:spcPts val="0"/>
              </a:spcAft>
              <a:buSzPts val="2800"/>
              <a:buChar char="■"/>
              <a:defRPr/>
            </a:lvl3pPr>
            <a:lvl4pPr marL="1828800" lvl="3" indent="-406400" algn="ctr">
              <a:lnSpc>
                <a:spcPct val="115000"/>
              </a:lnSpc>
              <a:spcBef>
                <a:spcPts val="0"/>
              </a:spcBef>
              <a:spcAft>
                <a:spcPts val="0"/>
              </a:spcAft>
              <a:buSzPts val="2800"/>
              <a:buChar char="●"/>
              <a:defRPr/>
            </a:lvl4pPr>
            <a:lvl5pPr marL="2286000" lvl="4" indent="-406400" algn="ctr">
              <a:lnSpc>
                <a:spcPct val="115000"/>
              </a:lnSpc>
              <a:spcBef>
                <a:spcPts val="0"/>
              </a:spcBef>
              <a:spcAft>
                <a:spcPts val="0"/>
              </a:spcAft>
              <a:buSzPts val="2800"/>
              <a:buChar char="○"/>
              <a:defRPr/>
            </a:lvl5pPr>
            <a:lvl6pPr marL="2743200" lvl="5" indent="-406400" algn="ctr">
              <a:lnSpc>
                <a:spcPct val="115000"/>
              </a:lnSpc>
              <a:spcBef>
                <a:spcPts val="0"/>
              </a:spcBef>
              <a:spcAft>
                <a:spcPts val="0"/>
              </a:spcAft>
              <a:buSzPts val="2800"/>
              <a:buChar char="■"/>
              <a:defRPr/>
            </a:lvl6pPr>
            <a:lvl7pPr marL="3200400" lvl="6" indent="-406400" algn="ctr">
              <a:lnSpc>
                <a:spcPct val="115000"/>
              </a:lnSpc>
              <a:spcBef>
                <a:spcPts val="0"/>
              </a:spcBef>
              <a:spcAft>
                <a:spcPts val="0"/>
              </a:spcAft>
              <a:buSzPts val="2800"/>
              <a:buChar char="●"/>
              <a:defRPr/>
            </a:lvl7pPr>
            <a:lvl8pPr marL="3657600" lvl="7" indent="-406400" algn="ctr">
              <a:lnSpc>
                <a:spcPct val="115000"/>
              </a:lnSpc>
              <a:spcBef>
                <a:spcPts val="0"/>
              </a:spcBef>
              <a:spcAft>
                <a:spcPts val="0"/>
              </a:spcAft>
              <a:buSzPts val="2800"/>
              <a:buChar char="○"/>
              <a:defRPr/>
            </a:lvl8pPr>
            <a:lvl9pPr marL="4114800" lvl="8" indent="-406400" algn="ctr">
              <a:lnSpc>
                <a:spcPct val="115000"/>
              </a:lnSpc>
              <a:spcBef>
                <a:spcPts val="0"/>
              </a:spcBef>
              <a:spcAft>
                <a:spcPts val="0"/>
              </a:spcAft>
              <a:buSzPts val="2800"/>
              <a:buChar char="■"/>
              <a:defRPr/>
            </a:lvl9pPr>
          </a:lstStyle>
          <a:p>
            <a:endParaRPr/>
          </a:p>
        </p:txBody>
      </p:sp>
      <p:sp>
        <p:nvSpPr>
          <p:cNvPr id="71" name="Google Shape;71;g278a1ba0e9a_0_599"/>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5"/>
        <p:cNvGrpSpPr/>
        <p:nvPr/>
      </p:nvGrpSpPr>
      <p:grpSpPr>
        <a:xfrm>
          <a:off x="0" y="0"/>
          <a:ext cx="0" cy="0"/>
          <a:chOff x="0" y="0"/>
          <a:chExt cx="0" cy="0"/>
        </a:xfrm>
      </p:grpSpPr>
      <p:cxnSp>
        <p:nvCxnSpPr>
          <p:cNvPr id="16" name="Google Shape;16;g278a1ba0e9a_0_548"/>
          <p:cNvCxnSpPr/>
          <p:nvPr/>
        </p:nvCxnSpPr>
        <p:spPr>
          <a:xfrm>
            <a:off x="4955449" y="831300"/>
            <a:ext cx="12488400" cy="0"/>
          </a:xfrm>
          <a:prstGeom prst="straightConnector1">
            <a:avLst/>
          </a:prstGeom>
          <a:noFill/>
          <a:ln w="38100" cap="flat" cmpd="sng">
            <a:solidFill>
              <a:schemeClr val="lt1"/>
            </a:solidFill>
            <a:prstDash val="solid"/>
            <a:round/>
            <a:headEnd type="none" w="sm" len="sm"/>
            <a:tailEnd type="none" w="sm" len="sm"/>
          </a:ln>
        </p:spPr>
      </p:cxnSp>
      <p:cxnSp>
        <p:nvCxnSpPr>
          <p:cNvPr id="17" name="Google Shape;17;g278a1ba0e9a_0_548"/>
          <p:cNvCxnSpPr/>
          <p:nvPr/>
        </p:nvCxnSpPr>
        <p:spPr>
          <a:xfrm>
            <a:off x="4955449" y="9480000"/>
            <a:ext cx="12488400" cy="0"/>
          </a:xfrm>
          <a:prstGeom prst="straightConnector1">
            <a:avLst/>
          </a:prstGeom>
          <a:noFill/>
          <a:ln w="19050" cap="flat" cmpd="sng">
            <a:solidFill>
              <a:schemeClr val="lt1"/>
            </a:solidFill>
            <a:prstDash val="solid"/>
            <a:round/>
            <a:headEnd type="none" w="sm" len="sm"/>
            <a:tailEnd type="none" w="sm" len="sm"/>
          </a:ln>
        </p:spPr>
      </p:cxnSp>
      <p:cxnSp>
        <p:nvCxnSpPr>
          <p:cNvPr id="18" name="Google Shape;18;g278a1ba0e9a_0_548"/>
          <p:cNvCxnSpPr/>
          <p:nvPr/>
        </p:nvCxnSpPr>
        <p:spPr>
          <a:xfrm>
            <a:off x="850396" y="831300"/>
            <a:ext cx="366600" cy="0"/>
          </a:xfrm>
          <a:prstGeom prst="straightConnector1">
            <a:avLst/>
          </a:prstGeom>
          <a:noFill/>
          <a:ln w="19050" cap="flat" cmpd="sng">
            <a:solidFill>
              <a:schemeClr val="lt1"/>
            </a:solidFill>
            <a:prstDash val="solid"/>
            <a:round/>
            <a:headEnd type="none" w="sm" len="sm"/>
            <a:tailEnd type="none" w="sm" len="sm"/>
          </a:ln>
        </p:spPr>
      </p:cxnSp>
      <p:sp>
        <p:nvSpPr>
          <p:cNvPr id="19" name="Google Shape;19;g278a1ba0e9a_0_548"/>
          <p:cNvSpPr txBox="1">
            <a:spLocks noGrp="1"/>
          </p:cNvSpPr>
          <p:nvPr>
            <p:ph type="ctrTitle"/>
          </p:nvPr>
        </p:nvSpPr>
        <p:spPr>
          <a:xfrm>
            <a:off x="4743450" y="1260450"/>
            <a:ext cx="12663000" cy="30840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Clr>
                <a:schemeClr val="lt1"/>
              </a:buClr>
              <a:buSzPts val="9600"/>
              <a:buNone/>
              <a:defRPr sz="9600">
                <a:solidFill>
                  <a:schemeClr val="lt1"/>
                </a:solidFill>
              </a:defRPr>
            </a:lvl1pPr>
            <a:lvl2pPr lvl="1" algn="l">
              <a:lnSpc>
                <a:spcPct val="100000"/>
              </a:lnSpc>
              <a:spcBef>
                <a:spcPts val="0"/>
              </a:spcBef>
              <a:spcAft>
                <a:spcPts val="0"/>
              </a:spcAft>
              <a:buClr>
                <a:schemeClr val="lt1"/>
              </a:buClr>
              <a:buSzPts val="9600"/>
              <a:buNone/>
              <a:defRPr sz="9600">
                <a:solidFill>
                  <a:schemeClr val="lt1"/>
                </a:solidFill>
              </a:defRPr>
            </a:lvl2pPr>
            <a:lvl3pPr lvl="2" algn="l">
              <a:lnSpc>
                <a:spcPct val="100000"/>
              </a:lnSpc>
              <a:spcBef>
                <a:spcPts val="0"/>
              </a:spcBef>
              <a:spcAft>
                <a:spcPts val="0"/>
              </a:spcAft>
              <a:buClr>
                <a:schemeClr val="lt1"/>
              </a:buClr>
              <a:buSzPts val="9600"/>
              <a:buNone/>
              <a:defRPr sz="9600">
                <a:solidFill>
                  <a:schemeClr val="lt1"/>
                </a:solidFill>
              </a:defRPr>
            </a:lvl3pPr>
            <a:lvl4pPr lvl="3" algn="l">
              <a:lnSpc>
                <a:spcPct val="100000"/>
              </a:lnSpc>
              <a:spcBef>
                <a:spcPts val="0"/>
              </a:spcBef>
              <a:spcAft>
                <a:spcPts val="0"/>
              </a:spcAft>
              <a:buClr>
                <a:schemeClr val="lt1"/>
              </a:buClr>
              <a:buSzPts val="9600"/>
              <a:buNone/>
              <a:defRPr sz="9600">
                <a:solidFill>
                  <a:schemeClr val="lt1"/>
                </a:solidFill>
              </a:defRPr>
            </a:lvl4pPr>
            <a:lvl5pPr lvl="4" algn="l">
              <a:lnSpc>
                <a:spcPct val="100000"/>
              </a:lnSpc>
              <a:spcBef>
                <a:spcPts val="0"/>
              </a:spcBef>
              <a:spcAft>
                <a:spcPts val="0"/>
              </a:spcAft>
              <a:buClr>
                <a:schemeClr val="lt1"/>
              </a:buClr>
              <a:buSzPts val="9600"/>
              <a:buNone/>
              <a:defRPr sz="9600">
                <a:solidFill>
                  <a:schemeClr val="lt1"/>
                </a:solidFill>
              </a:defRPr>
            </a:lvl5pPr>
            <a:lvl6pPr lvl="5" algn="l">
              <a:lnSpc>
                <a:spcPct val="100000"/>
              </a:lnSpc>
              <a:spcBef>
                <a:spcPts val="0"/>
              </a:spcBef>
              <a:spcAft>
                <a:spcPts val="0"/>
              </a:spcAft>
              <a:buClr>
                <a:schemeClr val="lt1"/>
              </a:buClr>
              <a:buSzPts val="9600"/>
              <a:buNone/>
              <a:defRPr sz="9600">
                <a:solidFill>
                  <a:schemeClr val="lt1"/>
                </a:solidFill>
              </a:defRPr>
            </a:lvl6pPr>
            <a:lvl7pPr lvl="6" algn="l">
              <a:lnSpc>
                <a:spcPct val="100000"/>
              </a:lnSpc>
              <a:spcBef>
                <a:spcPts val="0"/>
              </a:spcBef>
              <a:spcAft>
                <a:spcPts val="0"/>
              </a:spcAft>
              <a:buClr>
                <a:schemeClr val="lt1"/>
              </a:buClr>
              <a:buSzPts val="9600"/>
              <a:buNone/>
              <a:defRPr sz="9600">
                <a:solidFill>
                  <a:schemeClr val="lt1"/>
                </a:solidFill>
              </a:defRPr>
            </a:lvl7pPr>
            <a:lvl8pPr lvl="7" algn="l">
              <a:lnSpc>
                <a:spcPct val="100000"/>
              </a:lnSpc>
              <a:spcBef>
                <a:spcPts val="0"/>
              </a:spcBef>
              <a:spcAft>
                <a:spcPts val="0"/>
              </a:spcAft>
              <a:buClr>
                <a:schemeClr val="lt1"/>
              </a:buClr>
              <a:buSzPts val="9600"/>
              <a:buNone/>
              <a:defRPr sz="9600">
                <a:solidFill>
                  <a:schemeClr val="lt1"/>
                </a:solidFill>
              </a:defRPr>
            </a:lvl8pPr>
            <a:lvl9pPr lvl="8" algn="l">
              <a:lnSpc>
                <a:spcPct val="100000"/>
              </a:lnSpc>
              <a:spcBef>
                <a:spcPts val="0"/>
              </a:spcBef>
              <a:spcAft>
                <a:spcPts val="0"/>
              </a:spcAft>
              <a:buClr>
                <a:schemeClr val="lt1"/>
              </a:buClr>
              <a:buSzPts val="9600"/>
              <a:buNone/>
              <a:defRPr sz="9600">
                <a:solidFill>
                  <a:schemeClr val="lt1"/>
                </a:solidFill>
              </a:defRPr>
            </a:lvl9pPr>
          </a:lstStyle>
          <a:p>
            <a:endParaRPr/>
          </a:p>
        </p:txBody>
      </p:sp>
      <p:sp>
        <p:nvSpPr>
          <p:cNvPr id="20" name="Google Shape;20;g278a1ba0e9a_0_548"/>
          <p:cNvSpPr txBox="1">
            <a:spLocks noGrp="1"/>
          </p:cNvSpPr>
          <p:nvPr>
            <p:ph type="subTitle" idx="1"/>
          </p:nvPr>
        </p:nvSpPr>
        <p:spPr>
          <a:xfrm>
            <a:off x="4780534" y="6476900"/>
            <a:ext cx="12663000" cy="2483400"/>
          </a:xfrm>
          <a:prstGeom prst="rect">
            <a:avLst/>
          </a:prstGeom>
          <a:noFill/>
          <a:ln>
            <a:noFill/>
          </a:ln>
        </p:spPr>
        <p:txBody>
          <a:bodyPr spcFirstLastPara="1" wrap="square" lIns="182850" tIns="182850" rIns="182850" bIns="182850" anchor="b" anchorCtr="0">
            <a:normAutofit/>
          </a:bodyPr>
          <a:lstStyle>
            <a:lvl1pPr lvl="0" algn="l">
              <a:lnSpc>
                <a:spcPct val="10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1" name="Google Shape;21;g278a1ba0e9a_0_548"/>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2"/>
        <p:cNvGrpSpPr/>
        <p:nvPr/>
      </p:nvGrpSpPr>
      <p:grpSpPr>
        <a:xfrm>
          <a:off x="0" y="0"/>
          <a:ext cx="0" cy="0"/>
          <a:chOff x="0" y="0"/>
          <a:chExt cx="0" cy="0"/>
        </a:xfrm>
      </p:grpSpPr>
      <p:cxnSp>
        <p:nvCxnSpPr>
          <p:cNvPr id="23" name="Google Shape;23;g278a1ba0e9a_0_555"/>
          <p:cNvCxnSpPr/>
          <p:nvPr/>
        </p:nvCxnSpPr>
        <p:spPr>
          <a:xfrm>
            <a:off x="850400" y="831300"/>
            <a:ext cx="16593600" cy="0"/>
          </a:xfrm>
          <a:prstGeom prst="straightConnector1">
            <a:avLst/>
          </a:prstGeom>
          <a:noFill/>
          <a:ln w="38100" cap="flat" cmpd="sng">
            <a:solidFill>
              <a:schemeClr val="lt1"/>
            </a:solidFill>
            <a:prstDash val="solid"/>
            <a:round/>
            <a:headEnd type="none" w="sm" len="sm"/>
            <a:tailEnd type="none" w="sm" len="sm"/>
          </a:ln>
        </p:spPr>
      </p:cxnSp>
      <p:cxnSp>
        <p:nvCxnSpPr>
          <p:cNvPr id="24" name="Google Shape;24;g278a1ba0e9a_0_555"/>
          <p:cNvCxnSpPr/>
          <p:nvPr/>
        </p:nvCxnSpPr>
        <p:spPr>
          <a:xfrm>
            <a:off x="850400" y="9480000"/>
            <a:ext cx="16593600" cy="0"/>
          </a:xfrm>
          <a:prstGeom prst="straightConnector1">
            <a:avLst/>
          </a:prstGeom>
          <a:noFill/>
          <a:ln w="19050" cap="flat" cmpd="sng">
            <a:solidFill>
              <a:schemeClr val="lt1"/>
            </a:solidFill>
            <a:prstDash val="solid"/>
            <a:round/>
            <a:headEnd type="none" w="sm" len="sm"/>
            <a:tailEnd type="none" w="sm" len="sm"/>
          </a:ln>
        </p:spPr>
      </p:cxnSp>
      <p:sp>
        <p:nvSpPr>
          <p:cNvPr id="25" name="Google Shape;25;g278a1ba0e9a_0_555"/>
          <p:cNvSpPr txBox="1">
            <a:spLocks noGrp="1"/>
          </p:cNvSpPr>
          <p:nvPr>
            <p:ph type="title"/>
          </p:nvPr>
        </p:nvSpPr>
        <p:spPr>
          <a:xfrm>
            <a:off x="812850" y="3613650"/>
            <a:ext cx="16593600" cy="3084000"/>
          </a:xfrm>
          <a:prstGeom prst="rect">
            <a:avLst/>
          </a:prstGeom>
          <a:noFill/>
          <a:ln>
            <a:noFill/>
          </a:ln>
        </p:spPr>
        <p:txBody>
          <a:bodyPr spcFirstLastPara="1" wrap="square" lIns="182850" tIns="182850" rIns="182850" bIns="182850" anchor="ctr" anchorCtr="0">
            <a:normAutofit/>
          </a:bodyPr>
          <a:lstStyle>
            <a:lvl1pPr lvl="0" algn="ctr">
              <a:lnSpc>
                <a:spcPct val="100000"/>
              </a:lnSpc>
              <a:spcBef>
                <a:spcPts val="0"/>
              </a:spcBef>
              <a:spcAft>
                <a:spcPts val="0"/>
              </a:spcAft>
              <a:buClr>
                <a:schemeClr val="lt1"/>
              </a:buClr>
              <a:buSzPts val="9600"/>
              <a:buNone/>
              <a:defRPr sz="9600">
                <a:solidFill>
                  <a:schemeClr val="lt1"/>
                </a:solidFill>
              </a:defRPr>
            </a:lvl1pPr>
            <a:lvl2pPr lvl="1" algn="ctr">
              <a:lnSpc>
                <a:spcPct val="100000"/>
              </a:lnSpc>
              <a:spcBef>
                <a:spcPts val="0"/>
              </a:spcBef>
              <a:spcAft>
                <a:spcPts val="0"/>
              </a:spcAft>
              <a:buClr>
                <a:schemeClr val="lt1"/>
              </a:buClr>
              <a:buSzPts val="9600"/>
              <a:buNone/>
              <a:defRPr sz="9600">
                <a:solidFill>
                  <a:schemeClr val="lt1"/>
                </a:solidFill>
              </a:defRPr>
            </a:lvl2pPr>
            <a:lvl3pPr lvl="2" algn="ctr">
              <a:lnSpc>
                <a:spcPct val="100000"/>
              </a:lnSpc>
              <a:spcBef>
                <a:spcPts val="0"/>
              </a:spcBef>
              <a:spcAft>
                <a:spcPts val="0"/>
              </a:spcAft>
              <a:buClr>
                <a:schemeClr val="lt1"/>
              </a:buClr>
              <a:buSzPts val="9600"/>
              <a:buNone/>
              <a:defRPr sz="9600">
                <a:solidFill>
                  <a:schemeClr val="lt1"/>
                </a:solidFill>
              </a:defRPr>
            </a:lvl3pPr>
            <a:lvl4pPr lvl="3" algn="ctr">
              <a:lnSpc>
                <a:spcPct val="100000"/>
              </a:lnSpc>
              <a:spcBef>
                <a:spcPts val="0"/>
              </a:spcBef>
              <a:spcAft>
                <a:spcPts val="0"/>
              </a:spcAft>
              <a:buClr>
                <a:schemeClr val="lt1"/>
              </a:buClr>
              <a:buSzPts val="9600"/>
              <a:buNone/>
              <a:defRPr sz="9600">
                <a:solidFill>
                  <a:schemeClr val="lt1"/>
                </a:solidFill>
              </a:defRPr>
            </a:lvl4pPr>
            <a:lvl5pPr lvl="4" algn="ctr">
              <a:lnSpc>
                <a:spcPct val="100000"/>
              </a:lnSpc>
              <a:spcBef>
                <a:spcPts val="0"/>
              </a:spcBef>
              <a:spcAft>
                <a:spcPts val="0"/>
              </a:spcAft>
              <a:buClr>
                <a:schemeClr val="lt1"/>
              </a:buClr>
              <a:buSzPts val="9600"/>
              <a:buNone/>
              <a:defRPr sz="9600">
                <a:solidFill>
                  <a:schemeClr val="lt1"/>
                </a:solidFill>
              </a:defRPr>
            </a:lvl5pPr>
            <a:lvl6pPr lvl="5" algn="ctr">
              <a:lnSpc>
                <a:spcPct val="100000"/>
              </a:lnSpc>
              <a:spcBef>
                <a:spcPts val="0"/>
              </a:spcBef>
              <a:spcAft>
                <a:spcPts val="0"/>
              </a:spcAft>
              <a:buClr>
                <a:schemeClr val="lt1"/>
              </a:buClr>
              <a:buSzPts val="9600"/>
              <a:buNone/>
              <a:defRPr sz="9600">
                <a:solidFill>
                  <a:schemeClr val="lt1"/>
                </a:solidFill>
              </a:defRPr>
            </a:lvl6pPr>
            <a:lvl7pPr lvl="6" algn="ctr">
              <a:lnSpc>
                <a:spcPct val="100000"/>
              </a:lnSpc>
              <a:spcBef>
                <a:spcPts val="0"/>
              </a:spcBef>
              <a:spcAft>
                <a:spcPts val="0"/>
              </a:spcAft>
              <a:buClr>
                <a:schemeClr val="lt1"/>
              </a:buClr>
              <a:buSzPts val="9600"/>
              <a:buNone/>
              <a:defRPr sz="9600">
                <a:solidFill>
                  <a:schemeClr val="lt1"/>
                </a:solidFill>
              </a:defRPr>
            </a:lvl7pPr>
            <a:lvl8pPr lvl="7" algn="ctr">
              <a:lnSpc>
                <a:spcPct val="100000"/>
              </a:lnSpc>
              <a:spcBef>
                <a:spcPts val="0"/>
              </a:spcBef>
              <a:spcAft>
                <a:spcPts val="0"/>
              </a:spcAft>
              <a:buClr>
                <a:schemeClr val="lt1"/>
              </a:buClr>
              <a:buSzPts val="9600"/>
              <a:buNone/>
              <a:defRPr sz="9600">
                <a:solidFill>
                  <a:schemeClr val="lt1"/>
                </a:solidFill>
              </a:defRPr>
            </a:lvl8pPr>
            <a:lvl9pPr lvl="8" algn="ctr">
              <a:lnSpc>
                <a:spcPct val="100000"/>
              </a:lnSpc>
              <a:spcBef>
                <a:spcPts val="0"/>
              </a:spcBef>
              <a:spcAft>
                <a:spcPts val="0"/>
              </a:spcAft>
              <a:buClr>
                <a:schemeClr val="lt1"/>
              </a:buClr>
              <a:buSzPts val="9600"/>
              <a:buNone/>
              <a:defRPr sz="9600">
                <a:solidFill>
                  <a:schemeClr val="lt1"/>
                </a:solidFill>
              </a:defRPr>
            </a:lvl9pPr>
          </a:lstStyle>
          <a:p>
            <a:endParaRPr/>
          </a:p>
        </p:txBody>
      </p:sp>
      <p:sp>
        <p:nvSpPr>
          <p:cNvPr id="26" name="Google Shape;26;g278a1ba0e9a_0_555"/>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cxnSp>
        <p:nvCxnSpPr>
          <p:cNvPr id="28" name="Google Shape;28;g278a1ba0e9a_0_560"/>
          <p:cNvCxnSpPr/>
          <p:nvPr/>
        </p:nvCxnSpPr>
        <p:spPr>
          <a:xfrm>
            <a:off x="4955449" y="831300"/>
            <a:ext cx="12488400" cy="0"/>
          </a:xfrm>
          <a:prstGeom prst="straightConnector1">
            <a:avLst/>
          </a:prstGeom>
          <a:noFill/>
          <a:ln w="38100" cap="flat" cmpd="sng">
            <a:solidFill>
              <a:schemeClr val="dk2"/>
            </a:solidFill>
            <a:prstDash val="solid"/>
            <a:round/>
            <a:headEnd type="none" w="sm" len="sm"/>
            <a:tailEnd type="none" w="sm" len="sm"/>
          </a:ln>
        </p:spPr>
      </p:cxnSp>
      <p:cxnSp>
        <p:nvCxnSpPr>
          <p:cNvPr id="29" name="Google Shape;29;g278a1ba0e9a_0_560"/>
          <p:cNvCxnSpPr/>
          <p:nvPr/>
        </p:nvCxnSpPr>
        <p:spPr>
          <a:xfrm>
            <a:off x="4955449" y="9480000"/>
            <a:ext cx="12488400" cy="0"/>
          </a:xfrm>
          <a:prstGeom prst="straightConnector1">
            <a:avLst/>
          </a:prstGeom>
          <a:noFill/>
          <a:ln w="19050" cap="flat" cmpd="sng">
            <a:solidFill>
              <a:schemeClr val="dk2"/>
            </a:solidFill>
            <a:prstDash val="solid"/>
            <a:round/>
            <a:headEnd type="none" w="sm" len="sm"/>
            <a:tailEnd type="none" w="sm" len="sm"/>
          </a:ln>
        </p:spPr>
      </p:cxnSp>
      <p:cxnSp>
        <p:nvCxnSpPr>
          <p:cNvPr id="30" name="Google Shape;30;g278a1ba0e9a_0_560"/>
          <p:cNvCxnSpPr/>
          <p:nvPr/>
        </p:nvCxnSpPr>
        <p:spPr>
          <a:xfrm>
            <a:off x="850396" y="831300"/>
            <a:ext cx="366600" cy="0"/>
          </a:xfrm>
          <a:prstGeom prst="straightConnector1">
            <a:avLst/>
          </a:prstGeom>
          <a:noFill/>
          <a:ln w="19050" cap="flat" cmpd="sng">
            <a:solidFill>
              <a:schemeClr val="dk2"/>
            </a:solidFill>
            <a:prstDash val="solid"/>
            <a:round/>
            <a:headEnd type="none" w="sm" len="sm"/>
            <a:tailEnd type="none" w="sm" len="sm"/>
          </a:ln>
        </p:spPr>
      </p:cxnSp>
      <p:sp>
        <p:nvSpPr>
          <p:cNvPr id="31" name="Google Shape;31;g278a1ba0e9a_0_560"/>
          <p:cNvSpPr txBox="1">
            <a:spLocks noGrp="1"/>
          </p:cNvSpPr>
          <p:nvPr>
            <p:ph type="title"/>
          </p:nvPr>
        </p:nvSpPr>
        <p:spPr>
          <a:xfrm>
            <a:off x="4800500" y="1151900"/>
            <a:ext cx="12643200" cy="12708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None/>
              <a:defRPr/>
            </a:lvl1pPr>
            <a:lvl2pPr lvl="1" algn="l">
              <a:lnSpc>
                <a:spcPct val="100000"/>
              </a:lnSpc>
              <a:spcBef>
                <a:spcPts val="0"/>
              </a:spcBef>
              <a:spcAft>
                <a:spcPts val="0"/>
              </a:spcAft>
              <a:buSzPts val="6000"/>
              <a:buNone/>
              <a:defRPr/>
            </a:lvl2pPr>
            <a:lvl3pPr lvl="2" algn="l">
              <a:lnSpc>
                <a:spcPct val="100000"/>
              </a:lnSpc>
              <a:spcBef>
                <a:spcPts val="0"/>
              </a:spcBef>
              <a:spcAft>
                <a:spcPts val="0"/>
              </a:spcAft>
              <a:buSzPts val="6000"/>
              <a:buNone/>
              <a:defRPr/>
            </a:lvl3pPr>
            <a:lvl4pPr lvl="3" algn="l">
              <a:lnSpc>
                <a:spcPct val="100000"/>
              </a:lnSpc>
              <a:spcBef>
                <a:spcPts val="0"/>
              </a:spcBef>
              <a:spcAft>
                <a:spcPts val="0"/>
              </a:spcAft>
              <a:buSzPts val="6000"/>
              <a:buNone/>
              <a:defRPr/>
            </a:lvl4pPr>
            <a:lvl5pPr lvl="4" algn="l">
              <a:lnSpc>
                <a:spcPct val="100000"/>
              </a:lnSpc>
              <a:spcBef>
                <a:spcPts val="0"/>
              </a:spcBef>
              <a:spcAft>
                <a:spcPts val="0"/>
              </a:spcAft>
              <a:buSzPts val="6000"/>
              <a:buNone/>
              <a:defRPr/>
            </a:lvl5pPr>
            <a:lvl6pPr lvl="5" algn="l">
              <a:lnSpc>
                <a:spcPct val="100000"/>
              </a:lnSpc>
              <a:spcBef>
                <a:spcPts val="0"/>
              </a:spcBef>
              <a:spcAft>
                <a:spcPts val="0"/>
              </a:spcAft>
              <a:buSzPts val="6000"/>
              <a:buNone/>
              <a:defRPr/>
            </a:lvl6pPr>
            <a:lvl7pPr lvl="6" algn="l">
              <a:lnSpc>
                <a:spcPct val="100000"/>
              </a:lnSpc>
              <a:spcBef>
                <a:spcPts val="0"/>
              </a:spcBef>
              <a:spcAft>
                <a:spcPts val="0"/>
              </a:spcAft>
              <a:buSzPts val="6000"/>
              <a:buNone/>
              <a:defRPr/>
            </a:lvl7pPr>
            <a:lvl8pPr lvl="7" algn="l">
              <a:lnSpc>
                <a:spcPct val="100000"/>
              </a:lnSpc>
              <a:spcBef>
                <a:spcPts val="0"/>
              </a:spcBef>
              <a:spcAft>
                <a:spcPts val="0"/>
              </a:spcAft>
              <a:buSzPts val="6000"/>
              <a:buNone/>
              <a:defRPr/>
            </a:lvl8pPr>
            <a:lvl9pPr lvl="8" algn="l">
              <a:lnSpc>
                <a:spcPct val="100000"/>
              </a:lnSpc>
              <a:spcBef>
                <a:spcPts val="0"/>
              </a:spcBef>
              <a:spcAft>
                <a:spcPts val="0"/>
              </a:spcAft>
              <a:buSzPts val="6000"/>
              <a:buNone/>
              <a:defRPr/>
            </a:lvl9pPr>
          </a:lstStyle>
          <a:p>
            <a:endParaRPr/>
          </a:p>
        </p:txBody>
      </p:sp>
      <p:sp>
        <p:nvSpPr>
          <p:cNvPr id="32" name="Google Shape;32;g278a1ba0e9a_0_560"/>
          <p:cNvSpPr txBox="1">
            <a:spLocks noGrp="1"/>
          </p:cNvSpPr>
          <p:nvPr>
            <p:ph type="body" idx="1"/>
          </p:nvPr>
        </p:nvSpPr>
        <p:spPr>
          <a:xfrm>
            <a:off x="4820225" y="3191552"/>
            <a:ext cx="12643200" cy="6004800"/>
          </a:xfrm>
          <a:prstGeom prst="rect">
            <a:avLst/>
          </a:prstGeom>
          <a:noFill/>
          <a:ln>
            <a:noFill/>
          </a:ln>
        </p:spPr>
        <p:txBody>
          <a:bodyPr spcFirstLastPara="1" wrap="square" lIns="182850" tIns="182850" rIns="182850" bIns="182850" anchor="t" anchorCtr="0">
            <a:normAutofit/>
          </a:bodyPr>
          <a:lstStyle>
            <a:lvl1pPr marL="457200" lvl="0" indent="-457200" algn="l">
              <a:lnSpc>
                <a:spcPct val="115000"/>
              </a:lnSpc>
              <a:spcBef>
                <a:spcPts val="0"/>
              </a:spcBef>
              <a:spcAft>
                <a:spcPts val="0"/>
              </a:spcAft>
              <a:buSzPts val="3600"/>
              <a:buChar char="●"/>
              <a:defRPr/>
            </a:lvl1pPr>
            <a:lvl2pPr marL="914400" lvl="1" indent="-406400" algn="l">
              <a:lnSpc>
                <a:spcPct val="115000"/>
              </a:lnSpc>
              <a:spcBef>
                <a:spcPts val="0"/>
              </a:spcBef>
              <a:spcAft>
                <a:spcPts val="0"/>
              </a:spcAft>
              <a:buSzPts val="2800"/>
              <a:buChar char="○"/>
              <a:defRPr/>
            </a:lvl2pPr>
            <a:lvl3pPr marL="1371600" lvl="2" indent="-406400" algn="l">
              <a:lnSpc>
                <a:spcPct val="115000"/>
              </a:lnSpc>
              <a:spcBef>
                <a:spcPts val="0"/>
              </a:spcBef>
              <a:spcAft>
                <a:spcPts val="0"/>
              </a:spcAft>
              <a:buSzPts val="2800"/>
              <a:buChar char="■"/>
              <a:defRPr/>
            </a:lvl3pPr>
            <a:lvl4pPr marL="1828800" lvl="3" indent="-406400" algn="l">
              <a:lnSpc>
                <a:spcPct val="115000"/>
              </a:lnSpc>
              <a:spcBef>
                <a:spcPts val="0"/>
              </a:spcBef>
              <a:spcAft>
                <a:spcPts val="0"/>
              </a:spcAft>
              <a:buSzPts val="2800"/>
              <a:buChar char="●"/>
              <a:defRPr/>
            </a:lvl4pPr>
            <a:lvl5pPr marL="2286000" lvl="4" indent="-406400" algn="l">
              <a:lnSpc>
                <a:spcPct val="115000"/>
              </a:lnSpc>
              <a:spcBef>
                <a:spcPts val="0"/>
              </a:spcBef>
              <a:spcAft>
                <a:spcPts val="0"/>
              </a:spcAft>
              <a:buSzPts val="2800"/>
              <a:buChar char="○"/>
              <a:defRPr/>
            </a:lvl5pPr>
            <a:lvl6pPr marL="2743200" lvl="5" indent="-406400" algn="l">
              <a:lnSpc>
                <a:spcPct val="115000"/>
              </a:lnSpc>
              <a:spcBef>
                <a:spcPts val="0"/>
              </a:spcBef>
              <a:spcAft>
                <a:spcPts val="0"/>
              </a:spcAft>
              <a:buSzPts val="2800"/>
              <a:buChar char="■"/>
              <a:defRPr/>
            </a:lvl6pPr>
            <a:lvl7pPr marL="3200400" lvl="6" indent="-406400" algn="l">
              <a:lnSpc>
                <a:spcPct val="115000"/>
              </a:lnSpc>
              <a:spcBef>
                <a:spcPts val="0"/>
              </a:spcBef>
              <a:spcAft>
                <a:spcPts val="0"/>
              </a:spcAft>
              <a:buSzPts val="2800"/>
              <a:buChar char="●"/>
              <a:defRPr/>
            </a:lvl7pPr>
            <a:lvl8pPr marL="3657600" lvl="7" indent="-406400" algn="l">
              <a:lnSpc>
                <a:spcPct val="115000"/>
              </a:lnSpc>
              <a:spcBef>
                <a:spcPts val="0"/>
              </a:spcBef>
              <a:spcAft>
                <a:spcPts val="0"/>
              </a:spcAft>
              <a:buSzPts val="2800"/>
              <a:buChar char="○"/>
              <a:defRPr/>
            </a:lvl8pPr>
            <a:lvl9pPr marL="4114800" lvl="8" indent="-406400" algn="l">
              <a:lnSpc>
                <a:spcPct val="115000"/>
              </a:lnSpc>
              <a:spcBef>
                <a:spcPts val="0"/>
              </a:spcBef>
              <a:spcAft>
                <a:spcPts val="0"/>
              </a:spcAft>
              <a:buSzPts val="2800"/>
              <a:buChar char="■"/>
              <a:defRPr/>
            </a:lvl9pPr>
          </a:lstStyle>
          <a:p>
            <a:endParaRPr/>
          </a:p>
        </p:txBody>
      </p:sp>
      <p:sp>
        <p:nvSpPr>
          <p:cNvPr id="33" name="Google Shape;33;g278a1ba0e9a_0_560"/>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cxnSp>
        <p:nvCxnSpPr>
          <p:cNvPr id="35" name="Google Shape;35;g278a1ba0e9a_0_567"/>
          <p:cNvCxnSpPr/>
          <p:nvPr/>
        </p:nvCxnSpPr>
        <p:spPr>
          <a:xfrm>
            <a:off x="4955449" y="831300"/>
            <a:ext cx="12488400" cy="0"/>
          </a:xfrm>
          <a:prstGeom prst="straightConnector1">
            <a:avLst/>
          </a:prstGeom>
          <a:noFill/>
          <a:ln w="38100" cap="flat" cmpd="sng">
            <a:solidFill>
              <a:schemeClr val="dk2"/>
            </a:solidFill>
            <a:prstDash val="solid"/>
            <a:round/>
            <a:headEnd type="none" w="sm" len="sm"/>
            <a:tailEnd type="none" w="sm" len="sm"/>
          </a:ln>
        </p:spPr>
      </p:cxnSp>
      <p:cxnSp>
        <p:nvCxnSpPr>
          <p:cNvPr id="36" name="Google Shape;36;g278a1ba0e9a_0_567"/>
          <p:cNvCxnSpPr/>
          <p:nvPr/>
        </p:nvCxnSpPr>
        <p:spPr>
          <a:xfrm>
            <a:off x="4955449" y="9480000"/>
            <a:ext cx="12488400" cy="0"/>
          </a:xfrm>
          <a:prstGeom prst="straightConnector1">
            <a:avLst/>
          </a:prstGeom>
          <a:noFill/>
          <a:ln w="19050" cap="flat" cmpd="sng">
            <a:solidFill>
              <a:schemeClr val="dk2"/>
            </a:solidFill>
            <a:prstDash val="solid"/>
            <a:round/>
            <a:headEnd type="none" w="sm" len="sm"/>
            <a:tailEnd type="none" w="sm" len="sm"/>
          </a:ln>
        </p:spPr>
      </p:cxnSp>
      <p:cxnSp>
        <p:nvCxnSpPr>
          <p:cNvPr id="37" name="Google Shape;37;g278a1ba0e9a_0_567"/>
          <p:cNvCxnSpPr/>
          <p:nvPr/>
        </p:nvCxnSpPr>
        <p:spPr>
          <a:xfrm>
            <a:off x="850396" y="831300"/>
            <a:ext cx="366600" cy="0"/>
          </a:xfrm>
          <a:prstGeom prst="straightConnector1">
            <a:avLst/>
          </a:prstGeom>
          <a:noFill/>
          <a:ln w="19050" cap="flat" cmpd="sng">
            <a:solidFill>
              <a:schemeClr val="dk2"/>
            </a:solidFill>
            <a:prstDash val="solid"/>
            <a:round/>
            <a:headEnd type="none" w="sm" len="sm"/>
            <a:tailEnd type="none" w="sm" len="sm"/>
          </a:ln>
        </p:spPr>
      </p:cxnSp>
      <p:sp>
        <p:nvSpPr>
          <p:cNvPr id="38" name="Google Shape;38;g278a1ba0e9a_0_567"/>
          <p:cNvSpPr txBox="1">
            <a:spLocks noGrp="1"/>
          </p:cNvSpPr>
          <p:nvPr>
            <p:ph type="title"/>
          </p:nvPr>
        </p:nvSpPr>
        <p:spPr>
          <a:xfrm>
            <a:off x="4800500" y="1151900"/>
            <a:ext cx="12643200" cy="12708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None/>
              <a:defRPr/>
            </a:lvl1pPr>
            <a:lvl2pPr lvl="1" algn="l">
              <a:lnSpc>
                <a:spcPct val="100000"/>
              </a:lnSpc>
              <a:spcBef>
                <a:spcPts val="0"/>
              </a:spcBef>
              <a:spcAft>
                <a:spcPts val="0"/>
              </a:spcAft>
              <a:buSzPts val="6000"/>
              <a:buNone/>
              <a:defRPr/>
            </a:lvl2pPr>
            <a:lvl3pPr lvl="2" algn="l">
              <a:lnSpc>
                <a:spcPct val="100000"/>
              </a:lnSpc>
              <a:spcBef>
                <a:spcPts val="0"/>
              </a:spcBef>
              <a:spcAft>
                <a:spcPts val="0"/>
              </a:spcAft>
              <a:buSzPts val="6000"/>
              <a:buNone/>
              <a:defRPr/>
            </a:lvl3pPr>
            <a:lvl4pPr lvl="3" algn="l">
              <a:lnSpc>
                <a:spcPct val="100000"/>
              </a:lnSpc>
              <a:spcBef>
                <a:spcPts val="0"/>
              </a:spcBef>
              <a:spcAft>
                <a:spcPts val="0"/>
              </a:spcAft>
              <a:buSzPts val="6000"/>
              <a:buNone/>
              <a:defRPr/>
            </a:lvl4pPr>
            <a:lvl5pPr lvl="4" algn="l">
              <a:lnSpc>
                <a:spcPct val="100000"/>
              </a:lnSpc>
              <a:spcBef>
                <a:spcPts val="0"/>
              </a:spcBef>
              <a:spcAft>
                <a:spcPts val="0"/>
              </a:spcAft>
              <a:buSzPts val="6000"/>
              <a:buNone/>
              <a:defRPr/>
            </a:lvl5pPr>
            <a:lvl6pPr lvl="5" algn="l">
              <a:lnSpc>
                <a:spcPct val="100000"/>
              </a:lnSpc>
              <a:spcBef>
                <a:spcPts val="0"/>
              </a:spcBef>
              <a:spcAft>
                <a:spcPts val="0"/>
              </a:spcAft>
              <a:buSzPts val="6000"/>
              <a:buNone/>
              <a:defRPr/>
            </a:lvl6pPr>
            <a:lvl7pPr lvl="6" algn="l">
              <a:lnSpc>
                <a:spcPct val="100000"/>
              </a:lnSpc>
              <a:spcBef>
                <a:spcPts val="0"/>
              </a:spcBef>
              <a:spcAft>
                <a:spcPts val="0"/>
              </a:spcAft>
              <a:buSzPts val="6000"/>
              <a:buNone/>
              <a:defRPr/>
            </a:lvl7pPr>
            <a:lvl8pPr lvl="7" algn="l">
              <a:lnSpc>
                <a:spcPct val="100000"/>
              </a:lnSpc>
              <a:spcBef>
                <a:spcPts val="0"/>
              </a:spcBef>
              <a:spcAft>
                <a:spcPts val="0"/>
              </a:spcAft>
              <a:buSzPts val="6000"/>
              <a:buNone/>
              <a:defRPr/>
            </a:lvl8pPr>
            <a:lvl9pPr lvl="8" algn="l">
              <a:lnSpc>
                <a:spcPct val="100000"/>
              </a:lnSpc>
              <a:spcBef>
                <a:spcPts val="0"/>
              </a:spcBef>
              <a:spcAft>
                <a:spcPts val="0"/>
              </a:spcAft>
              <a:buSzPts val="6000"/>
              <a:buNone/>
              <a:defRPr/>
            </a:lvl9pPr>
          </a:lstStyle>
          <a:p>
            <a:endParaRPr/>
          </a:p>
        </p:txBody>
      </p:sp>
      <p:sp>
        <p:nvSpPr>
          <p:cNvPr id="39" name="Google Shape;39;g278a1ba0e9a_0_567"/>
          <p:cNvSpPr txBox="1">
            <a:spLocks noGrp="1"/>
          </p:cNvSpPr>
          <p:nvPr>
            <p:ph type="body" idx="1"/>
          </p:nvPr>
        </p:nvSpPr>
        <p:spPr>
          <a:xfrm>
            <a:off x="4800605" y="3205350"/>
            <a:ext cx="6142800" cy="6004800"/>
          </a:xfrm>
          <a:prstGeom prst="rect">
            <a:avLst/>
          </a:prstGeom>
          <a:noFill/>
          <a:ln>
            <a:noFill/>
          </a:ln>
        </p:spPr>
        <p:txBody>
          <a:bodyPr spcFirstLastPara="1" wrap="square" lIns="182850" tIns="182850" rIns="182850" bIns="182850" anchor="t" anchorCtr="0">
            <a:normAutofit/>
          </a:bodyPr>
          <a:lstStyle>
            <a:lvl1pPr marL="457200" lvl="0" indent="-406400" algn="l">
              <a:lnSpc>
                <a:spcPct val="115000"/>
              </a:lnSpc>
              <a:spcBef>
                <a:spcPts val="0"/>
              </a:spcBef>
              <a:spcAft>
                <a:spcPts val="0"/>
              </a:spcAft>
              <a:buSzPts val="2800"/>
              <a:buChar char="●"/>
              <a:defRPr sz="28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
        <p:nvSpPr>
          <p:cNvPr id="40" name="Google Shape;40;g278a1ba0e9a_0_567"/>
          <p:cNvSpPr txBox="1">
            <a:spLocks noGrp="1"/>
          </p:cNvSpPr>
          <p:nvPr>
            <p:ph type="body" idx="2"/>
          </p:nvPr>
        </p:nvSpPr>
        <p:spPr>
          <a:xfrm>
            <a:off x="11301144" y="3205350"/>
            <a:ext cx="6142800" cy="6004800"/>
          </a:xfrm>
          <a:prstGeom prst="rect">
            <a:avLst/>
          </a:prstGeom>
          <a:noFill/>
          <a:ln>
            <a:noFill/>
          </a:ln>
        </p:spPr>
        <p:txBody>
          <a:bodyPr spcFirstLastPara="1" wrap="square" lIns="182850" tIns="182850" rIns="182850" bIns="182850" anchor="t" anchorCtr="0">
            <a:normAutofit/>
          </a:bodyPr>
          <a:lstStyle>
            <a:lvl1pPr marL="457200" lvl="0" indent="-406400" algn="l">
              <a:lnSpc>
                <a:spcPct val="115000"/>
              </a:lnSpc>
              <a:spcBef>
                <a:spcPts val="0"/>
              </a:spcBef>
              <a:spcAft>
                <a:spcPts val="0"/>
              </a:spcAft>
              <a:buSzPts val="2800"/>
              <a:buChar char="●"/>
              <a:defRPr sz="28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
        <p:nvSpPr>
          <p:cNvPr id="41" name="Google Shape;41;g278a1ba0e9a_0_567"/>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g278a1ba0e9a_0_575"/>
          <p:cNvSpPr txBox="1">
            <a:spLocks noGrp="1"/>
          </p:cNvSpPr>
          <p:nvPr>
            <p:ph type="title"/>
          </p:nvPr>
        </p:nvSpPr>
        <p:spPr>
          <a:xfrm>
            <a:off x="606600" y="823150"/>
            <a:ext cx="17041200" cy="1279200"/>
          </a:xfrm>
          <a:prstGeom prst="rect">
            <a:avLst/>
          </a:prstGeom>
          <a:noFill/>
          <a:ln>
            <a:noFill/>
          </a:ln>
        </p:spPr>
        <p:txBody>
          <a:bodyPr spcFirstLastPara="1" wrap="square" lIns="182850" tIns="182850" rIns="182850" bIns="182850" anchor="t" anchorCtr="0">
            <a:normAutofit/>
          </a:bodyPr>
          <a:lstStyle>
            <a:lvl1pPr lvl="0" algn="l">
              <a:lnSpc>
                <a:spcPct val="100000"/>
              </a:lnSpc>
              <a:spcBef>
                <a:spcPts val="0"/>
              </a:spcBef>
              <a:spcAft>
                <a:spcPts val="0"/>
              </a:spcAft>
              <a:buSzPts val="6000"/>
              <a:buNone/>
              <a:defRPr/>
            </a:lvl1pPr>
            <a:lvl2pPr lvl="1" algn="l">
              <a:lnSpc>
                <a:spcPct val="100000"/>
              </a:lnSpc>
              <a:spcBef>
                <a:spcPts val="0"/>
              </a:spcBef>
              <a:spcAft>
                <a:spcPts val="0"/>
              </a:spcAft>
              <a:buSzPts val="6000"/>
              <a:buNone/>
              <a:defRPr/>
            </a:lvl2pPr>
            <a:lvl3pPr lvl="2" algn="l">
              <a:lnSpc>
                <a:spcPct val="100000"/>
              </a:lnSpc>
              <a:spcBef>
                <a:spcPts val="0"/>
              </a:spcBef>
              <a:spcAft>
                <a:spcPts val="0"/>
              </a:spcAft>
              <a:buSzPts val="6000"/>
              <a:buNone/>
              <a:defRPr/>
            </a:lvl3pPr>
            <a:lvl4pPr lvl="3" algn="l">
              <a:lnSpc>
                <a:spcPct val="100000"/>
              </a:lnSpc>
              <a:spcBef>
                <a:spcPts val="0"/>
              </a:spcBef>
              <a:spcAft>
                <a:spcPts val="0"/>
              </a:spcAft>
              <a:buSzPts val="6000"/>
              <a:buNone/>
              <a:defRPr/>
            </a:lvl4pPr>
            <a:lvl5pPr lvl="4" algn="l">
              <a:lnSpc>
                <a:spcPct val="100000"/>
              </a:lnSpc>
              <a:spcBef>
                <a:spcPts val="0"/>
              </a:spcBef>
              <a:spcAft>
                <a:spcPts val="0"/>
              </a:spcAft>
              <a:buSzPts val="6000"/>
              <a:buNone/>
              <a:defRPr/>
            </a:lvl5pPr>
            <a:lvl6pPr lvl="5" algn="l">
              <a:lnSpc>
                <a:spcPct val="100000"/>
              </a:lnSpc>
              <a:spcBef>
                <a:spcPts val="0"/>
              </a:spcBef>
              <a:spcAft>
                <a:spcPts val="0"/>
              </a:spcAft>
              <a:buSzPts val="6000"/>
              <a:buNone/>
              <a:defRPr/>
            </a:lvl6pPr>
            <a:lvl7pPr lvl="6" algn="l">
              <a:lnSpc>
                <a:spcPct val="100000"/>
              </a:lnSpc>
              <a:spcBef>
                <a:spcPts val="0"/>
              </a:spcBef>
              <a:spcAft>
                <a:spcPts val="0"/>
              </a:spcAft>
              <a:buSzPts val="6000"/>
              <a:buNone/>
              <a:defRPr/>
            </a:lvl7pPr>
            <a:lvl8pPr lvl="7" algn="l">
              <a:lnSpc>
                <a:spcPct val="100000"/>
              </a:lnSpc>
              <a:spcBef>
                <a:spcPts val="0"/>
              </a:spcBef>
              <a:spcAft>
                <a:spcPts val="0"/>
              </a:spcAft>
              <a:buSzPts val="6000"/>
              <a:buNone/>
              <a:defRPr/>
            </a:lvl8pPr>
            <a:lvl9pPr lvl="8" algn="l">
              <a:lnSpc>
                <a:spcPct val="100000"/>
              </a:lnSpc>
              <a:spcBef>
                <a:spcPts val="0"/>
              </a:spcBef>
              <a:spcAft>
                <a:spcPts val="0"/>
              </a:spcAft>
              <a:buSzPts val="6000"/>
              <a:buNone/>
              <a:defRPr/>
            </a:lvl9pPr>
          </a:lstStyle>
          <a:p>
            <a:endParaRPr/>
          </a:p>
        </p:txBody>
      </p:sp>
      <p:sp>
        <p:nvSpPr>
          <p:cNvPr id="44" name="Google Shape;44;g278a1ba0e9a_0_575"/>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cxnSp>
        <p:nvCxnSpPr>
          <p:cNvPr id="46" name="Google Shape;46;g278a1ba0e9a_0_578"/>
          <p:cNvCxnSpPr/>
          <p:nvPr/>
        </p:nvCxnSpPr>
        <p:spPr>
          <a:xfrm>
            <a:off x="850396" y="831300"/>
            <a:ext cx="366600" cy="0"/>
          </a:xfrm>
          <a:prstGeom prst="straightConnector1">
            <a:avLst/>
          </a:prstGeom>
          <a:noFill/>
          <a:ln w="19050" cap="flat" cmpd="sng">
            <a:solidFill>
              <a:schemeClr val="dk2"/>
            </a:solidFill>
            <a:prstDash val="solid"/>
            <a:round/>
            <a:headEnd type="none" w="sm" len="sm"/>
            <a:tailEnd type="none" w="sm" len="sm"/>
          </a:ln>
        </p:spPr>
      </p:cxnSp>
      <p:sp>
        <p:nvSpPr>
          <p:cNvPr id="47" name="Google Shape;47;g278a1ba0e9a_0_578"/>
          <p:cNvSpPr txBox="1">
            <a:spLocks noGrp="1"/>
          </p:cNvSpPr>
          <p:nvPr>
            <p:ph type="title"/>
          </p:nvPr>
        </p:nvSpPr>
        <p:spPr>
          <a:xfrm>
            <a:off x="639000" y="1873200"/>
            <a:ext cx="5616000" cy="1511400"/>
          </a:xfrm>
          <a:prstGeom prst="rect">
            <a:avLst/>
          </a:prstGeom>
          <a:noFill/>
          <a:ln>
            <a:noFill/>
          </a:ln>
        </p:spPr>
        <p:txBody>
          <a:bodyPr spcFirstLastPara="1" wrap="square" lIns="182850" tIns="182850" rIns="182850" bIns="182850" anchor="b"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8" name="Google Shape;48;g278a1ba0e9a_0_578"/>
          <p:cNvSpPr txBox="1">
            <a:spLocks noGrp="1"/>
          </p:cNvSpPr>
          <p:nvPr>
            <p:ph type="body" idx="1"/>
          </p:nvPr>
        </p:nvSpPr>
        <p:spPr>
          <a:xfrm>
            <a:off x="639000" y="3693608"/>
            <a:ext cx="5616000" cy="5612400"/>
          </a:xfrm>
          <a:prstGeom prst="rect">
            <a:avLst/>
          </a:prstGeom>
          <a:noFill/>
          <a:ln>
            <a:noFill/>
          </a:ln>
        </p:spPr>
        <p:txBody>
          <a:bodyPr spcFirstLastPara="1" wrap="square" lIns="182850" tIns="182850" rIns="182850" bIns="182850" anchor="t" anchorCtr="0">
            <a:normAutofit/>
          </a:bodyPr>
          <a:lstStyle>
            <a:lvl1pPr marL="457200" lvl="0" indent="-381000" algn="l">
              <a:lnSpc>
                <a:spcPct val="115000"/>
              </a:lnSpc>
              <a:spcBef>
                <a:spcPts val="0"/>
              </a:spcBef>
              <a:spcAft>
                <a:spcPts val="0"/>
              </a:spcAft>
              <a:buSzPts val="2400"/>
              <a:buChar char="●"/>
              <a:defRPr sz="24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
        <p:nvSpPr>
          <p:cNvPr id="49" name="Google Shape;49;g278a1ba0e9a_0_578"/>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50"/>
        <p:cNvGrpSpPr/>
        <p:nvPr/>
      </p:nvGrpSpPr>
      <p:grpSpPr>
        <a:xfrm>
          <a:off x="0" y="0"/>
          <a:ext cx="0" cy="0"/>
          <a:chOff x="0" y="0"/>
          <a:chExt cx="0" cy="0"/>
        </a:xfrm>
      </p:grpSpPr>
      <p:cxnSp>
        <p:nvCxnSpPr>
          <p:cNvPr id="51" name="Google Shape;51;g278a1ba0e9a_0_583"/>
          <p:cNvCxnSpPr/>
          <p:nvPr/>
        </p:nvCxnSpPr>
        <p:spPr>
          <a:xfrm>
            <a:off x="850396" y="831300"/>
            <a:ext cx="366600" cy="0"/>
          </a:xfrm>
          <a:prstGeom prst="straightConnector1">
            <a:avLst/>
          </a:prstGeom>
          <a:noFill/>
          <a:ln w="19050" cap="flat" cmpd="sng">
            <a:solidFill>
              <a:schemeClr val="lt1"/>
            </a:solidFill>
            <a:prstDash val="solid"/>
            <a:round/>
            <a:headEnd type="none" w="sm" len="sm"/>
            <a:tailEnd type="none" w="sm" len="sm"/>
          </a:ln>
        </p:spPr>
      </p:cxnSp>
      <p:sp>
        <p:nvSpPr>
          <p:cNvPr id="52" name="Google Shape;52;g278a1ba0e9a_0_583"/>
          <p:cNvSpPr txBox="1">
            <a:spLocks noGrp="1"/>
          </p:cNvSpPr>
          <p:nvPr>
            <p:ph type="title"/>
          </p:nvPr>
        </p:nvSpPr>
        <p:spPr>
          <a:xfrm>
            <a:off x="566206" y="1424281"/>
            <a:ext cx="12488400" cy="7671000"/>
          </a:xfrm>
          <a:prstGeom prst="rect">
            <a:avLst/>
          </a:prstGeom>
          <a:noFill/>
          <a:ln>
            <a:noFill/>
          </a:ln>
        </p:spPr>
        <p:txBody>
          <a:bodyPr spcFirstLastPara="1" wrap="square" lIns="182850" tIns="182850" rIns="182850" bIns="182850" anchor="ctr" anchorCtr="0">
            <a:normAutofit/>
          </a:bodyPr>
          <a:lstStyle>
            <a:lvl1pPr lvl="0" algn="l">
              <a:lnSpc>
                <a:spcPct val="100000"/>
              </a:lnSpc>
              <a:spcBef>
                <a:spcPts val="0"/>
              </a:spcBef>
              <a:spcAft>
                <a:spcPts val="0"/>
              </a:spcAft>
              <a:buClr>
                <a:schemeClr val="lt1"/>
              </a:buClr>
              <a:buSzPts val="9600"/>
              <a:buNone/>
              <a:defRPr sz="9600">
                <a:solidFill>
                  <a:schemeClr val="lt1"/>
                </a:solidFill>
              </a:defRPr>
            </a:lvl1pPr>
            <a:lvl2pPr lvl="1" algn="l">
              <a:lnSpc>
                <a:spcPct val="100000"/>
              </a:lnSpc>
              <a:spcBef>
                <a:spcPts val="0"/>
              </a:spcBef>
              <a:spcAft>
                <a:spcPts val="0"/>
              </a:spcAft>
              <a:buClr>
                <a:schemeClr val="lt1"/>
              </a:buClr>
              <a:buSzPts val="9600"/>
              <a:buNone/>
              <a:defRPr sz="9600">
                <a:solidFill>
                  <a:schemeClr val="lt1"/>
                </a:solidFill>
              </a:defRPr>
            </a:lvl2pPr>
            <a:lvl3pPr lvl="2" algn="l">
              <a:lnSpc>
                <a:spcPct val="100000"/>
              </a:lnSpc>
              <a:spcBef>
                <a:spcPts val="0"/>
              </a:spcBef>
              <a:spcAft>
                <a:spcPts val="0"/>
              </a:spcAft>
              <a:buClr>
                <a:schemeClr val="lt1"/>
              </a:buClr>
              <a:buSzPts val="9600"/>
              <a:buNone/>
              <a:defRPr sz="9600">
                <a:solidFill>
                  <a:schemeClr val="lt1"/>
                </a:solidFill>
              </a:defRPr>
            </a:lvl3pPr>
            <a:lvl4pPr lvl="3" algn="l">
              <a:lnSpc>
                <a:spcPct val="100000"/>
              </a:lnSpc>
              <a:spcBef>
                <a:spcPts val="0"/>
              </a:spcBef>
              <a:spcAft>
                <a:spcPts val="0"/>
              </a:spcAft>
              <a:buClr>
                <a:schemeClr val="lt1"/>
              </a:buClr>
              <a:buSzPts val="9600"/>
              <a:buNone/>
              <a:defRPr sz="9600">
                <a:solidFill>
                  <a:schemeClr val="lt1"/>
                </a:solidFill>
              </a:defRPr>
            </a:lvl4pPr>
            <a:lvl5pPr lvl="4" algn="l">
              <a:lnSpc>
                <a:spcPct val="100000"/>
              </a:lnSpc>
              <a:spcBef>
                <a:spcPts val="0"/>
              </a:spcBef>
              <a:spcAft>
                <a:spcPts val="0"/>
              </a:spcAft>
              <a:buClr>
                <a:schemeClr val="lt1"/>
              </a:buClr>
              <a:buSzPts val="9600"/>
              <a:buNone/>
              <a:defRPr sz="9600">
                <a:solidFill>
                  <a:schemeClr val="lt1"/>
                </a:solidFill>
              </a:defRPr>
            </a:lvl5pPr>
            <a:lvl6pPr lvl="5" algn="l">
              <a:lnSpc>
                <a:spcPct val="100000"/>
              </a:lnSpc>
              <a:spcBef>
                <a:spcPts val="0"/>
              </a:spcBef>
              <a:spcAft>
                <a:spcPts val="0"/>
              </a:spcAft>
              <a:buClr>
                <a:schemeClr val="lt1"/>
              </a:buClr>
              <a:buSzPts val="9600"/>
              <a:buNone/>
              <a:defRPr sz="9600">
                <a:solidFill>
                  <a:schemeClr val="lt1"/>
                </a:solidFill>
              </a:defRPr>
            </a:lvl6pPr>
            <a:lvl7pPr lvl="6" algn="l">
              <a:lnSpc>
                <a:spcPct val="100000"/>
              </a:lnSpc>
              <a:spcBef>
                <a:spcPts val="0"/>
              </a:spcBef>
              <a:spcAft>
                <a:spcPts val="0"/>
              </a:spcAft>
              <a:buClr>
                <a:schemeClr val="lt1"/>
              </a:buClr>
              <a:buSzPts val="9600"/>
              <a:buNone/>
              <a:defRPr sz="9600">
                <a:solidFill>
                  <a:schemeClr val="lt1"/>
                </a:solidFill>
              </a:defRPr>
            </a:lvl7pPr>
            <a:lvl8pPr lvl="7" algn="l">
              <a:lnSpc>
                <a:spcPct val="100000"/>
              </a:lnSpc>
              <a:spcBef>
                <a:spcPts val="0"/>
              </a:spcBef>
              <a:spcAft>
                <a:spcPts val="0"/>
              </a:spcAft>
              <a:buClr>
                <a:schemeClr val="lt1"/>
              </a:buClr>
              <a:buSzPts val="9600"/>
              <a:buNone/>
              <a:defRPr sz="9600">
                <a:solidFill>
                  <a:schemeClr val="lt1"/>
                </a:solidFill>
              </a:defRPr>
            </a:lvl8pPr>
            <a:lvl9pPr lvl="8" algn="l">
              <a:lnSpc>
                <a:spcPct val="100000"/>
              </a:lnSpc>
              <a:spcBef>
                <a:spcPts val="0"/>
              </a:spcBef>
              <a:spcAft>
                <a:spcPts val="0"/>
              </a:spcAft>
              <a:buClr>
                <a:schemeClr val="lt1"/>
              </a:buClr>
              <a:buSzPts val="9600"/>
              <a:buNone/>
              <a:defRPr sz="9600">
                <a:solidFill>
                  <a:schemeClr val="lt1"/>
                </a:solidFill>
              </a:defRPr>
            </a:lvl9pPr>
          </a:lstStyle>
          <a:p>
            <a:endParaRPr/>
          </a:p>
        </p:txBody>
      </p:sp>
      <p:sp>
        <p:nvSpPr>
          <p:cNvPr id="53" name="Google Shape;53;g278a1ba0e9a_0_583"/>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g278a1ba0e9a_0_587"/>
          <p:cNvSpPr/>
          <p:nvPr/>
        </p:nvSpPr>
        <p:spPr>
          <a:xfrm>
            <a:off x="9144000" y="250"/>
            <a:ext cx="9144000" cy="10287000"/>
          </a:xfrm>
          <a:prstGeom prst="rect">
            <a:avLst/>
          </a:prstGeom>
          <a:solidFill>
            <a:schemeClr val="dk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 name="Google Shape;56;g278a1ba0e9a_0_587"/>
          <p:cNvCxnSpPr/>
          <p:nvPr/>
        </p:nvCxnSpPr>
        <p:spPr>
          <a:xfrm>
            <a:off x="10059350" y="8991000"/>
            <a:ext cx="936600" cy="0"/>
          </a:xfrm>
          <a:prstGeom prst="straightConnector1">
            <a:avLst/>
          </a:prstGeom>
          <a:noFill/>
          <a:ln w="19050" cap="flat" cmpd="sng">
            <a:solidFill>
              <a:schemeClr val="lt1"/>
            </a:solidFill>
            <a:prstDash val="solid"/>
            <a:round/>
            <a:headEnd type="none" w="sm" len="sm"/>
            <a:tailEnd type="none" w="sm" len="sm"/>
          </a:ln>
        </p:spPr>
      </p:cxnSp>
      <p:sp>
        <p:nvSpPr>
          <p:cNvPr id="57" name="Google Shape;57;g278a1ba0e9a_0_587"/>
          <p:cNvSpPr txBox="1">
            <a:spLocks noGrp="1"/>
          </p:cNvSpPr>
          <p:nvPr>
            <p:ph type="title"/>
          </p:nvPr>
        </p:nvSpPr>
        <p:spPr>
          <a:xfrm>
            <a:off x="531000" y="2794700"/>
            <a:ext cx="8090400" cy="2636400"/>
          </a:xfrm>
          <a:prstGeom prst="rect">
            <a:avLst/>
          </a:prstGeom>
          <a:noFill/>
          <a:ln>
            <a:noFill/>
          </a:ln>
        </p:spPr>
        <p:txBody>
          <a:bodyPr spcFirstLastPara="1" wrap="square" lIns="182850" tIns="182850" rIns="182850" bIns="182850" anchor="b" anchorCtr="0">
            <a:normAutofit/>
          </a:bodyPr>
          <a:lstStyle>
            <a:lvl1pPr lvl="0" algn="ctr">
              <a:lnSpc>
                <a:spcPct val="100000"/>
              </a:lnSpc>
              <a:spcBef>
                <a:spcPts val="0"/>
              </a:spcBef>
              <a:spcAft>
                <a:spcPts val="0"/>
              </a:spcAft>
              <a:buClr>
                <a:schemeClr val="dk1"/>
              </a:buClr>
              <a:buSzPts val="7200"/>
              <a:buNone/>
              <a:defRPr sz="7200">
                <a:solidFill>
                  <a:schemeClr val="dk1"/>
                </a:solidFill>
              </a:defRPr>
            </a:lvl1pPr>
            <a:lvl2pPr lvl="1" algn="ctr">
              <a:lnSpc>
                <a:spcPct val="100000"/>
              </a:lnSpc>
              <a:spcBef>
                <a:spcPts val="0"/>
              </a:spcBef>
              <a:spcAft>
                <a:spcPts val="0"/>
              </a:spcAft>
              <a:buClr>
                <a:schemeClr val="dk1"/>
              </a:buClr>
              <a:buSzPts val="7200"/>
              <a:buNone/>
              <a:defRPr sz="7200">
                <a:solidFill>
                  <a:schemeClr val="dk1"/>
                </a:solidFill>
              </a:defRPr>
            </a:lvl2pPr>
            <a:lvl3pPr lvl="2" algn="ctr">
              <a:lnSpc>
                <a:spcPct val="100000"/>
              </a:lnSpc>
              <a:spcBef>
                <a:spcPts val="0"/>
              </a:spcBef>
              <a:spcAft>
                <a:spcPts val="0"/>
              </a:spcAft>
              <a:buClr>
                <a:schemeClr val="dk1"/>
              </a:buClr>
              <a:buSzPts val="7200"/>
              <a:buNone/>
              <a:defRPr sz="7200">
                <a:solidFill>
                  <a:schemeClr val="dk1"/>
                </a:solidFill>
              </a:defRPr>
            </a:lvl3pPr>
            <a:lvl4pPr lvl="3" algn="ctr">
              <a:lnSpc>
                <a:spcPct val="100000"/>
              </a:lnSpc>
              <a:spcBef>
                <a:spcPts val="0"/>
              </a:spcBef>
              <a:spcAft>
                <a:spcPts val="0"/>
              </a:spcAft>
              <a:buClr>
                <a:schemeClr val="dk1"/>
              </a:buClr>
              <a:buSzPts val="7200"/>
              <a:buNone/>
              <a:defRPr sz="7200">
                <a:solidFill>
                  <a:schemeClr val="dk1"/>
                </a:solidFill>
              </a:defRPr>
            </a:lvl4pPr>
            <a:lvl5pPr lvl="4" algn="ctr">
              <a:lnSpc>
                <a:spcPct val="100000"/>
              </a:lnSpc>
              <a:spcBef>
                <a:spcPts val="0"/>
              </a:spcBef>
              <a:spcAft>
                <a:spcPts val="0"/>
              </a:spcAft>
              <a:buClr>
                <a:schemeClr val="dk1"/>
              </a:buClr>
              <a:buSzPts val="7200"/>
              <a:buNone/>
              <a:defRPr sz="7200">
                <a:solidFill>
                  <a:schemeClr val="dk1"/>
                </a:solidFill>
              </a:defRPr>
            </a:lvl5pPr>
            <a:lvl6pPr lvl="5" algn="ctr">
              <a:lnSpc>
                <a:spcPct val="100000"/>
              </a:lnSpc>
              <a:spcBef>
                <a:spcPts val="0"/>
              </a:spcBef>
              <a:spcAft>
                <a:spcPts val="0"/>
              </a:spcAft>
              <a:buClr>
                <a:schemeClr val="dk1"/>
              </a:buClr>
              <a:buSzPts val="7200"/>
              <a:buNone/>
              <a:defRPr sz="7200">
                <a:solidFill>
                  <a:schemeClr val="dk1"/>
                </a:solidFill>
              </a:defRPr>
            </a:lvl6pPr>
            <a:lvl7pPr lvl="6" algn="ctr">
              <a:lnSpc>
                <a:spcPct val="100000"/>
              </a:lnSpc>
              <a:spcBef>
                <a:spcPts val="0"/>
              </a:spcBef>
              <a:spcAft>
                <a:spcPts val="0"/>
              </a:spcAft>
              <a:buClr>
                <a:schemeClr val="dk1"/>
              </a:buClr>
              <a:buSzPts val="7200"/>
              <a:buNone/>
              <a:defRPr sz="7200">
                <a:solidFill>
                  <a:schemeClr val="dk1"/>
                </a:solidFill>
              </a:defRPr>
            </a:lvl7pPr>
            <a:lvl8pPr lvl="7" algn="ctr">
              <a:lnSpc>
                <a:spcPct val="100000"/>
              </a:lnSpc>
              <a:spcBef>
                <a:spcPts val="0"/>
              </a:spcBef>
              <a:spcAft>
                <a:spcPts val="0"/>
              </a:spcAft>
              <a:buClr>
                <a:schemeClr val="dk1"/>
              </a:buClr>
              <a:buSzPts val="7200"/>
              <a:buNone/>
              <a:defRPr sz="7200">
                <a:solidFill>
                  <a:schemeClr val="dk1"/>
                </a:solidFill>
              </a:defRPr>
            </a:lvl8pPr>
            <a:lvl9pPr lvl="8" algn="ctr">
              <a:lnSpc>
                <a:spcPct val="100000"/>
              </a:lnSpc>
              <a:spcBef>
                <a:spcPts val="0"/>
              </a:spcBef>
              <a:spcAft>
                <a:spcPts val="0"/>
              </a:spcAft>
              <a:buClr>
                <a:schemeClr val="dk1"/>
              </a:buClr>
              <a:buSzPts val="7200"/>
              <a:buNone/>
              <a:defRPr sz="7200">
                <a:solidFill>
                  <a:schemeClr val="dk1"/>
                </a:solidFill>
              </a:defRPr>
            </a:lvl9pPr>
          </a:lstStyle>
          <a:p>
            <a:endParaRPr/>
          </a:p>
        </p:txBody>
      </p:sp>
      <p:sp>
        <p:nvSpPr>
          <p:cNvPr id="58" name="Google Shape;58;g278a1ba0e9a_0_587"/>
          <p:cNvSpPr txBox="1">
            <a:spLocks noGrp="1"/>
          </p:cNvSpPr>
          <p:nvPr>
            <p:ph type="subTitle" idx="1"/>
          </p:nvPr>
        </p:nvSpPr>
        <p:spPr>
          <a:xfrm>
            <a:off x="531000" y="5470741"/>
            <a:ext cx="8090400" cy="2691000"/>
          </a:xfrm>
          <a:prstGeom prst="rect">
            <a:avLst/>
          </a:prstGeom>
          <a:noFill/>
          <a:ln>
            <a:noFill/>
          </a:ln>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9" name="Google Shape;59;g278a1ba0e9a_0_587"/>
          <p:cNvSpPr txBox="1">
            <a:spLocks noGrp="1"/>
          </p:cNvSpPr>
          <p:nvPr>
            <p:ph type="body" idx="2"/>
          </p:nvPr>
        </p:nvSpPr>
        <p:spPr>
          <a:xfrm>
            <a:off x="9879000" y="1448400"/>
            <a:ext cx="7674000" cy="7390200"/>
          </a:xfrm>
          <a:prstGeom prst="rect">
            <a:avLst/>
          </a:prstGeom>
          <a:noFill/>
          <a:ln>
            <a:noFill/>
          </a:ln>
        </p:spPr>
        <p:txBody>
          <a:bodyPr spcFirstLastPara="1" wrap="square" lIns="182850" tIns="182850" rIns="182850" bIns="182850" anchor="ctr" anchorCtr="0">
            <a:normAutofit/>
          </a:bodyPr>
          <a:lstStyle>
            <a:lvl1pPr marL="457200" lvl="0" indent="-457200" algn="l">
              <a:lnSpc>
                <a:spcPct val="115000"/>
              </a:lnSpc>
              <a:spcBef>
                <a:spcPts val="0"/>
              </a:spcBef>
              <a:spcAft>
                <a:spcPts val="0"/>
              </a:spcAft>
              <a:buClr>
                <a:schemeClr val="lt1"/>
              </a:buClr>
              <a:buSzPts val="3600"/>
              <a:buChar char="●"/>
              <a:defRPr>
                <a:solidFill>
                  <a:schemeClr val="lt1"/>
                </a:solidFill>
              </a:defRPr>
            </a:lvl1pPr>
            <a:lvl2pPr marL="914400" lvl="1" indent="-406400" algn="l">
              <a:lnSpc>
                <a:spcPct val="115000"/>
              </a:lnSpc>
              <a:spcBef>
                <a:spcPts val="0"/>
              </a:spcBef>
              <a:spcAft>
                <a:spcPts val="0"/>
              </a:spcAft>
              <a:buClr>
                <a:schemeClr val="lt1"/>
              </a:buClr>
              <a:buSzPts val="2800"/>
              <a:buChar char="○"/>
              <a:defRPr>
                <a:solidFill>
                  <a:schemeClr val="lt1"/>
                </a:solidFill>
              </a:defRPr>
            </a:lvl2pPr>
            <a:lvl3pPr marL="1371600" lvl="2" indent="-406400" algn="l">
              <a:lnSpc>
                <a:spcPct val="115000"/>
              </a:lnSpc>
              <a:spcBef>
                <a:spcPts val="0"/>
              </a:spcBef>
              <a:spcAft>
                <a:spcPts val="0"/>
              </a:spcAft>
              <a:buClr>
                <a:schemeClr val="lt1"/>
              </a:buClr>
              <a:buSzPts val="2800"/>
              <a:buChar char="■"/>
              <a:defRPr>
                <a:solidFill>
                  <a:schemeClr val="lt1"/>
                </a:solidFill>
              </a:defRPr>
            </a:lvl3pPr>
            <a:lvl4pPr marL="1828800" lvl="3" indent="-406400" algn="l">
              <a:lnSpc>
                <a:spcPct val="115000"/>
              </a:lnSpc>
              <a:spcBef>
                <a:spcPts val="0"/>
              </a:spcBef>
              <a:spcAft>
                <a:spcPts val="0"/>
              </a:spcAft>
              <a:buClr>
                <a:schemeClr val="lt1"/>
              </a:buClr>
              <a:buSzPts val="2800"/>
              <a:buChar char="●"/>
              <a:defRPr>
                <a:solidFill>
                  <a:schemeClr val="lt1"/>
                </a:solidFill>
              </a:defRPr>
            </a:lvl4pPr>
            <a:lvl5pPr marL="2286000" lvl="4" indent="-406400" algn="l">
              <a:lnSpc>
                <a:spcPct val="115000"/>
              </a:lnSpc>
              <a:spcBef>
                <a:spcPts val="0"/>
              </a:spcBef>
              <a:spcAft>
                <a:spcPts val="0"/>
              </a:spcAft>
              <a:buClr>
                <a:schemeClr val="lt1"/>
              </a:buClr>
              <a:buSzPts val="2800"/>
              <a:buChar char="○"/>
              <a:defRPr>
                <a:solidFill>
                  <a:schemeClr val="lt1"/>
                </a:solidFill>
              </a:defRPr>
            </a:lvl5pPr>
            <a:lvl6pPr marL="2743200" lvl="5" indent="-406400" algn="l">
              <a:lnSpc>
                <a:spcPct val="115000"/>
              </a:lnSpc>
              <a:spcBef>
                <a:spcPts val="0"/>
              </a:spcBef>
              <a:spcAft>
                <a:spcPts val="0"/>
              </a:spcAft>
              <a:buClr>
                <a:schemeClr val="lt1"/>
              </a:buClr>
              <a:buSzPts val="2800"/>
              <a:buChar char="■"/>
              <a:defRPr>
                <a:solidFill>
                  <a:schemeClr val="lt1"/>
                </a:solidFill>
              </a:defRPr>
            </a:lvl6pPr>
            <a:lvl7pPr marL="3200400" lvl="6" indent="-406400" algn="l">
              <a:lnSpc>
                <a:spcPct val="115000"/>
              </a:lnSpc>
              <a:spcBef>
                <a:spcPts val="0"/>
              </a:spcBef>
              <a:spcAft>
                <a:spcPts val="0"/>
              </a:spcAft>
              <a:buClr>
                <a:schemeClr val="lt1"/>
              </a:buClr>
              <a:buSzPts val="2800"/>
              <a:buChar char="●"/>
              <a:defRPr>
                <a:solidFill>
                  <a:schemeClr val="lt1"/>
                </a:solidFill>
              </a:defRPr>
            </a:lvl7pPr>
            <a:lvl8pPr marL="3657600" lvl="7" indent="-406400" algn="l">
              <a:lnSpc>
                <a:spcPct val="115000"/>
              </a:lnSpc>
              <a:spcBef>
                <a:spcPts val="0"/>
              </a:spcBef>
              <a:spcAft>
                <a:spcPts val="0"/>
              </a:spcAft>
              <a:buClr>
                <a:schemeClr val="lt1"/>
              </a:buClr>
              <a:buSzPts val="2800"/>
              <a:buChar char="○"/>
              <a:defRPr>
                <a:solidFill>
                  <a:schemeClr val="lt1"/>
                </a:solidFill>
              </a:defRPr>
            </a:lvl8pPr>
            <a:lvl9pPr marL="4114800" lvl="8" indent="-406400" algn="l">
              <a:lnSpc>
                <a:spcPct val="115000"/>
              </a:lnSpc>
              <a:spcBef>
                <a:spcPts val="0"/>
              </a:spcBef>
              <a:spcAft>
                <a:spcPts val="0"/>
              </a:spcAft>
              <a:buClr>
                <a:schemeClr val="lt1"/>
              </a:buClr>
              <a:buSzPts val="2800"/>
              <a:buChar char="■"/>
              <a:defRPr>
                <a:solidFill>
                  <a:schemeClr val="lt1"/>
                </a:solidFill>
              </a:defRPr>
            </a:lvl9pPr>
          </a:lstStyle>
          <a:p>
            <a:endParaRPr/>
          </a:p>
        </p:txBody>
      </p:sp>
      <p:sp>
        <p:nvSpPr>
          <p:cNvPr id="60" name="Google Shape;60;g278a1ba0e9a_0_587"/>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9"/>
        <p:cNvGrpSpPr/>
        <p:nvPr/>
      </p:nvGrpSpPr>
      <p:grpSpPr>
        <a:xfrm>
          <a:off x="0" y="0"/>
          <a:ext cx="0" cy="0"/>
          <a:chOff x="0" y="0"/>
          <a:chExt cx="0" cy="0"/>
        </a:xfrm>
      </p:grpSpPr>
      <p:sp>
        <p:nvSpPr>
          <p:cNvPr id="10" name="Google Shape;10;g278a1ba0e9a_0_544"/>
          <p:cNvSpPr txBox="1">
            <a:spLocks noGrp="1"/>
          </p:cNvSpPr>
          <p:nvPr>
            <p:ph type="title"/>
          </p:nvPr>
        </p:nvSpPr>
        <p:spPr>
          <a:xfrm>
            <a:off x="4800500" y="1151900"/>
            <a:ext cx="12643200" cy="1270800"/>
          </a:xfrm>
          <a:prstGeom prst="rect">
            <a:avLst/>
          </a:prstGeom>
          <a:noFill/>
          <a:ln>
            <a:noFill/>
          </a:ln>
        </p:spPr>
        <p:txBody>
          <a:bodyPr spcFirstLastPara="1" wrap="square" lIns="182850" tIns="182850" rIns="182850" bIns="182850" anchor="t" anchorCtr="0">
            <a:normAutofit/>
          </a:bodyPr>
          <a:lstStyle>
            <a:lvl1pPr marR="0" lvl="0"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6000"/>
              <a:buFont typeface="Raleway"/>
              <a:buNone/>
              <a:defRPr sz="6000" b="1" i="0" u="none" strike="noStrike" cap="none">
                <a:solidFill>
                  <a:schemeClr val="dk2"/>
                </a:solidFill>
                <a:latin typeface="Raleway"/>
                <a:ea typeface="Raleway"/>
                <a:cs typeface="Raleway"/>
                <a:sym typeface="Raleway"/>
              </a:defRPr>
            </a:lvl9pPr>
          </a:lstStyle>
          <a:p>
            <a:endParaRPr/>
          </a:p>
        </p:txBody>
      </p:sp>
      <p:sp>
        <p:nvSpPr>
          <p:cNvPr id="11" name="Google Shape;11;g278a1ba0e9a_0_544"/>
          <p:cNvSpPr txBox="1">
            <a:spLocks noGrp="1"/>
          </p:cNvSpPr>
          <p:nvPr>
            <p:ph type="body" idx="1"/>
          </p:nvPr>
        </p:nvSpPr>
        <p:spPr>
          <a:xfrm>
            <a:off x="4820225" y="3191552"/>
            <a:ext cx="12643200" cy="6004800"/>
          </a:xfrm>
          <a:prstGeom prst="rect">
            <a:avLst/>
          </a:prstGeom>
          <a:noFill/>
          <a:ln>
            <a:noFill/>
          </a:ln>
        </p:spPr>
        <p:txBody>
          <a:bodyPr spcFirstLastPara="1" wrap="square" lIns="182850" tIns="182850" rIns="182850" bIns="182850" anchor="t" anchorCtr="0">
            <a:normAutofit/>
          </a:bodyPr>
          <a:lstStyle>
            <a:lvl1pPr marL="457200" marR="0" lvl="0" indent="-457200" algn="l" rtl="0">
              <a:lnSpc>
                <a:spcPct val="115000"/>
              </a:lnSpc>
              <a:spcBef>
                <a:spcPts val="0"/>
              </a:spcBef>
              <a:spcAft>
                <a:spcPts val="0"/>
              </a:spcAft>
              <a:buClr>
                <a:schemeClr val="dk2"/>
              </a:buClr>
              <a:buSzPts val="3600"/>
              <a:buFont typeface="Lato"/>
              <a:buChar char="●"/>
              <a:defRPr sz="3600" b="0" i="0" u="none" strike="noStrike" cap="none">
                <a:solidFill>
                  <a:schemeClr val="dk2"/>
                </a:solidFill>
                <a:latin typeface="Lato"/>
                <a:ea typeface="Lato"/>
                <a:cs typeface="Lato"/>
                <a:sym typeface="Lato"/>
              </a:defRPr>
            </a:lvl1pPr>
            <a:lvl2pPr marL="914400" marR="0" lvl="1" indent="-406400" algn="l" rtl="0">
              <a:lnSpc>
                <a:spcPct val="115000"/>
              </a:lnSpc>
              <a:spcBef>
                <a:spcPts val="0"/>
              </a:spcBef>
              <a:spcAft>
                <a:spcPts val="0"/>
              </a:spcAft>
              <a:buClr>
                <a:schemeClr val="dk2"/>
              </a:buClr>
              <a:buSzPts val="2800"/>
              <a:buFont typeface="Lato"/>
              <a:buChar char="○"/>
              <a:defRPr sz="2800" b="0" i="0" u="none" strike="noStrike" cap="none">
                <a:solidFill>
                  <a:schemeClr val="dk2"/>
                </a:solidFill>
                <a:latin typeface="Lato"/>
                <a:ea typeface="Lato"/>
                <a:cs typeface="Lato"/>
                <a:sym typeface="Lato"/>
              </a:defRPr>
            </a:lvl2pPr>
            <a:lvl3pPr marL="1371600" marR="0" lvl="2" indent="-406400" algn="l" rtl="0">
              <a:lnSpc>
                <a:spcPct val="115000"/>
              </a:lnSpc>
              <a:spcBef>
                <a:spcPts val="0"/>
              </a:spcBef>
              <a:spcAft>
                <a:spcPts val="0"/>
              </a:spcAft>
              <a:buClr>
                <a:schemeClr val="dk2"/>
              </a:buClr>
              <a:buSzPts val="2800"/>
              <a:buFont typeface="Lato"/>
              <a:buChar char="■"/>
              <a:defRPr sz="2800" b="0" i="0" u="none" strike="noStrike" cap="none">
                <a:solidFill>
                  <a:schemeClr val="dk2"/>
                </a:solidFill>
                <a:latin typeface="Lato"/>
                <a:ea typeface="Lato"/>
                <a:cs typeface="Lato"/>
                <a:sym typeface="Lato"/>
              </a:defRPr>
            </a:lvl3pPr>
            <a:lvl4pPr marL="1828800" marR="0" lvl="3" indent="-406400" algn="l" rtl="0">
              <a:lnSpc>
                <a:spcPct val="115000"/>
              </a:lnSpc>
              <a:spcBef>
                <a:spcPts val="0"/>
              </a:spcBef>
              <a:spcAft>
                <a:spcPts val="0"/>
              </a:spcAft>
              <a:buClr>
                <a:schemeClr val="dk2"/>
              </a:buClr>
              <a:buSzPts val="2800"/>
              <a:buFont typeface="Lato"/>
              <a:buChar char="●"/>
              <a:defRPr sz="2800" b="0" i="0" u="none" strike="noStrike" cap="none">
                <a:solidFill>
                  <a:schemeClr val="dk2"/>
                </a:solidFill>
                <a:latin typeface="Lato"/>
                <a:ea typeface="Lato"/>
                <a:cs typeface="Lato"/>
                <a:sym typeface="Lato"/>
              </a:defRPr>
            </a:lvl4pPr>
            <a:lvl5pPr marL="2286000" marR="0" lvl="4" indent="-406400" algn="l" rtl="0">
              <a:lnSpc>
                <a:spcPct val="115000"/>
              </a:lnSpc>
              <a:spcBef>
                <a:spcPts val="0"/>
              </a:spcBef>
              <a:spcAft>
                <a:spcPts val="0"/>
              </a:spcAft>
              <a:buClr>
                <a:schemeClr val="dk2"/>
              </a:buClr>
              <a:buSzPts val="2800"/>
              <a:buFont typeface="Lato"/>
              <a:buChar char="○"/>
              <a:defRPr sz="2800" b="0" i="0" u="none" strike="noStrike" cap="none">
                <a:solidFill>
                  <a:schemeClr val="dk2"/>
                </a:solidFill>
                <a:latin typeface="Lato"/>
                <a:ea typeface="Lato"/>
                <a:cs typeface="Lato"/>
                <a:sym typeface="Lato"/>
              </a:defRPr>
            </a:lvl5pPr>
            <a:lvl6pPr marL="2743200" marR="0" lvl="5" indent="-406400" algn="l" rtl="0">
              <a:lnSpc>
                <a:spcPct val="115000"/>
              </a:lnSpc>
              <a:spcBef>
                <a:spcPts val="0"/>
              </a:spcBef>
              <a:spcAft>
                <a:spcPts val="0"/>
              </a:spcAft>
              <a:buClr>
                <a:schemeClr val="dk2"/>
              </a:buClr>
              <a:buSzPts val="2800"/>
              <a:buFont typeface="Lato"/>
              <a:buChar char="■"/>
              <a:defRPr sz="2800" b="0" i="0" u="none" strike="noStrike" cap="none">
                <a:solidFill>
                  <a:schemeClr val="dk2"/>
                </a:solidFill>
                <a:latin typeface="Lato"/>
                <a:ea typeface="Lato"/>
                <a:cs typeface="Lato"/>
                <a:sym typeface="Lato"/>
              </a:defRPr>
            </a:lvl6pPr>
            <a:lvl7pPr marL="3200400" marR="0" lvl="6" indent="-406400" algn="l" rtl="0">
              <a:lnSpc>
                <a:spcPct val="115000"/>
              </a:lnSpc>
              <a:spcBef>
                <a:spcPts val="0"/>
              </a:spcBef>
              <a:spcAft>
                <a:spcPts val="0"/>
              </a:spcAft>
              <a:buClr>
                <a:schemeClr val="dk2"/>
              </a:buClr>
              <a:buSzPts val="2800"/>
              <a:buFont typeface="Lato"/>
              <a:buChar char="●"/>
              <a:defRPr sz="2800" b="0" i="0" u="none" strike="noStrike" cap="none">
                <a:solidFill>
                  <a:schemeClr val="dk2"/>
                </a:solidFill>
                <a:latin typeface="Lato"/>
                <a:ea typeface="Lato"/>
                <a:cs typeface="Lato"/>
                <a:sym typeface="Lato"/>
              </a:defRPr>
            </a:lvl7pPr>
            <a:lvl8pPr marL="3657600" marR="0" lvl="7" indent="-406400" algn="l" rtl="0">
              <a:lnSpc>
                <a:spcPct val="115000"/>
              </a:lnSpc>
              <a:spcBef>
                <a:spcPts val="0"/>
              </a:spcBef>
              <a:spcAft>
                <a:spcPts val="0"/>
              </a:spcAft>
              <a:buClr>
                <a:schemeClr val="dk2"/>
              </a:buClr>
              <a:buSzPts val="2800"/>
              <a:buFont typeface="Lato"/>
              <a:buChar char="○"/>
              <a:defRPr sz="2800" b="0" i="0" u="none" strike="noStrike" cap="none">
                <a:solidFill>
                  <a:schemeClr val="dk2"/>
                </a:solidFill>
                <a:latin typeface="Lato"/>
                <a:ea typeface="Lato"/>
                <a:cs typeface="Lato"/>
                <a:sym typeface="Lato"/>
              </a:defRPr>
            </a:lvl8pPr>
            <a:lvl9pPr marL="4114800" marR="0" lvl="8" indent="-406400" algn="l" rtl="0">
              <a:lnSpc>
                <a:spcPct val="115000"/>
              </a:lnSpc>
              <a:spcBef>
                <a:spcPts val="0"/>
              </a:spcBef>
              <a:spcAft>
                <a:spcPts val="0"/>
              </a:spcAft>
              <a:buClr>
                <a:schemeClr val="dk2"/>
              </a:buClr>
              <a:buSzPts val="2800"/>
              <a:buFont typeface="Lato"/>
              <a:buChar char="■"/>
              <a:defRPr sz="2800" b="0" i="0" u="none" strike="noStrike" cap="none">
                <a:solidFill>
                  <a:schemeClr val="dk2"/>
                </a:solidFill>
                <a:latin typeface="Lato"/>
                <a:ea typeface="Lato"/>
                <a:cs typeface="Lato"/>
                <a:sym typeface="Lato"/>
              </a:defRPr>
            </a:lvl9pPr>
          </a:lstStyle>
          <a:p>
            <a:endParaRPr/>
          </a:p>
        </p:txBody>
      </p:sp>
      <p:sp>
        <p:nvSpPr>
          <p:cNvPr id="12" name="Google Shape;12;g278a1ba0e9a_0_544"/>
          <p:cNvSpPr txBox="1">
            <a:spLocks noGrp="1"/>
          </p:cNvSpPr>
          <p:nvPr>
            <p:ph type="sldNum" idx="12"/>
          </p:nvPr>
        </p:nvSpPr>
        <p:spPr>
          <a:xfrm>
            <a:off x="16995998" y="9377518"/>
            <a:ext cx="1097400" cy="787200"/>
          </a:xfrm>
          <a:prstGeom prst="rect">
            <a:avLst/>
          </a:prstGeom>
          <a:noFill/>
          <a:ln>
            <a:noFill/>
          </a:ln>
        </p:spPr>
        <p:txBody>
          <a:bodyPr spcFirstLastPara="1" wrap="square" lIns="182850" tIns="182850" rIns="182850" bIns="182850" anchor="ctr" anchorCtr="0">
            <a:norm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ZQfPju6yuR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95EA5E67-79C9-5C6B-94DD-4E8EB3F87995}"/>
              </a:ext>
            </a:extLst>
          </p:cNvPr>
          <p:cNvPicPr>
            <a:picLocks noChangeAspect="1"/>
          </p:cNvPicPr>
          <p:nvPr/>
        </p:nvPicPr>
        <p:blipFill>
          <a:blip r:embed="rId3"/>
          <a:stretch>
            <a:fillRect/>
          </a:stretch>
        </p:blipFill>
        <p:spPr>
          <a:xfrm>
            <a:off x="225385" y="176599"/>
            <a:ext cx="4609046" cy="3072698"/>
          </a:xfrm>
          <a:prstGeom prst="rect">
            <a:avLst/>
          </a:prstGeom>
        </p:spPr>
      </p:pic>
      <p:pic>
        <p:nvPicPr>
          <p:cNvPr id="80" name="Google Shape;80;p1"/>
          <p:cNvPicPr preferRelativeResize="0"/>
          <p:nvPr/>
        </p:nvPicPr>
        <p:blipFill rotWithShape="1">
          <a:blip r:embed="rId4">
            <a:alphaModFix/>
          </a:blip>
          <a:srcRect/>
          <a:stretch/>
        </p:blipFill>
        <p:spPr>
          <a:xfrm>
            <a:off x="3423849" y="181224"/>
            <a:ext cx="14864151" cy="10105776"/>
          </a:xfrm>
          <a:prstGeom prst="rect">
            <a:avLst/>
          </a:prstGeom>
          <a:noFill/>
          <a:ln>
            <a:noFill/>
          </a:ln>
        </p:spPr>
      </p:pic>
      <p:sp>
        <p:nvSpPr>
          <p:cNvPr id="81" name="Google Shape;81;p1"/>
          <p:cNvSpPr txBox="1"/>
          <p:nvPr/>
        </p:nvSpPr>
        <p:spPr>
          <a:xfrm>
            <a:off x="5438889" y="420771"/>
            <a:ext cx="11584200" cy="1185300"/>
          </a:xfrm>
          <a:prstGeom prst="rect">
            <a:avLst/>
          </a:prstGeom>
          <a:solidFill>
            <a:schemeClr val="lt1"/>
          </a:solidFill>
          <a:ln>
            <a:noFill/>
          </a:ln>
        </p:spPr>
        <p:txBody>
          <a:bodyPr spcFirstLastPara="1" wrap="square" lIns="0" tIns="0" rIns="0" bIns="0" anchor="t" anchorCtr="0">
            <a:spAutoFit/>
          </a:bodyPr>
          <a:lstStyle/>
          <a:p>
            <a:pPr marL="0" marR="0" lvl="0" indent="0" algn="l" rtl="0">
              <a:lnSpc>
                <a:spcPct val="140002"/>
              </a:lnSpc>
              <a:spcBef>
                <a:spcPts val="0"/>
              </a:spcBef>
              <a:spcAft>
                <a:spcPts val="0"/>
              </a:spcAft>
              <a:buClr>
                <a:srgbClr val="000000"/>
              </a:buClr>
              <a:buSzPts val="7700"/>
              <a:buFont typeface="Arial"/>
              <a:buNone/>
            </a:pPr>
            <a:r>
              <a:rPr lang="en-US" sz="7700" b="0" i="0" u="none" strike="noStrike" cap="none" dirty="0">
                <a:solidFill>
                  <a:srgbClr val="233F87"/>
                </a:solidFill>
                <a:latin typeface="Lexend"/>
                <a:ea typeface="Lexend"/>
                <a:cs typeface="Lexend"/>
                <a:sym typeface="Lexend"/>
              </a:rPr>
              <a:t>The First Amendment</a:t>
            </a:r>
            <a:endParaRPr sz="7700" b="0" i="0" u="none" strike="noStrike" cap="none" dirty="0">
              <a:solidFill>
                <a:srgbClr val="000000"/>
              </a:solidFill>
              <a:latin typeface="Lexend"/>
              <a:ea typeface="Lexend"/>
              <a:cs typeface="Lexend"/>
              <a:sym typeface="Lexend"/>
            </a:endParaRPr>
          </a:p>
        </p:txBody>
      </p:sp>
      <p:pic>
        <p:nvPicPr>
          <p:cNvPr id="82" name="Google Shape;82;p1"/>
          <p:cNvPicPr preferRelativeResize="0"/>
          <p:nvPr/>
        </p:nvPicPr>
        <p:blipFill rotWithShape="1">
          <a:blip r:embed="rId5">
            <a:alphaModFix/>
          </a:blip>
          <a:srcRect/>
          <a:stretch/>
        </p:blipFill>
        <p:spPr>
          <a:xfrm>
            <a:off x="1288473" y="7162800"/>
            <a:ext cx="2496161" cy="22747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170"/>
        <p:cNvGrpSpPr/>
        <p:nvPr/>
      </p:nvGrpSpPr>
      <p:grpSpPr>
        <a:xfrm>
          <a:off x="0" y="0"/>
          <a:ext cx="0" cy="0"/>
          <a:chOff x="0" y="0"/>
          <a:chExt cx="0" cy="0"/>
        </a:xfrm>
      </p:grpSpPr>
      <p:sp>
        <p:nvSpPr>
          <p:cNvPr id="171" name="Google Shape;171;p10"/>
          <p:cNvSpPr txBox="1"/>
          <p:nvPr/>
        </p:nvSpPr>
        <p:spPr>
          <a:xfrm>
            <a:off x="3475404" y="3746985"/>
            <a:ext cx="14812596" cy="2391482"/>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Clr>
                <a:srgbClr val="000000"/>
              </a:buClr>
              <a:buSzPts val="4542"/>
              <a:buFont typeface="Arial"/>
              <a:buNone/>
            </a:pPr>
            <a:r>
              <a:rPr lang="en-US" sz="4542" b="0" i="0" u="none" strike="noStrike" cap="none">
                <a:solidFill>
                  <a:srgbClr val="000000"/>
                </a:solidFill>
                <a:latin typeface="Arial"/>
                <a:ea typeface="Arial"/>
                <a:cs typeface="Arial"/>
                <a:sym typeface="Arial"/>
              </a:rPr>
              <a:t>"Our problem lies in the area where students in the exercise of First Amendment rights collide with the rules of the school authorities. . . . "</a:t>
            </a:r>
            <a:endParaRPr sz="1400" b="0" i="0" u="none" strike="noStrike" cap="none">
              <a:solidFill>
                <a:srgbClr val="000000"/>
              </a:solidFill>
              <a:latin typeface="Arial"/>
              <a:ea typeface="Arial"/>
              <a:cs typeface="Arial"/>
              <a:sym typeface="Arial"/>
            </a:endParaRPr>
          </a:p>
        </p:txBody>
      </p:sp>
      <p:sp>
        <p:nvSpPr>
          <p:cNvPr id="172" name="Google Shape;172;p10"/>
          <p:cNvSpPr txBox="1"/>
          <p:nvPr/>
        </p:nvSpPr>
        <p:spPr>
          <a:xfrm>
            <a:off x="12388800" y="7062419"/>
            <a:ext cx="5195700" cy="848700"/>
          </a:xfrm>
          <a:prstGeom prst="rect">
            <a:avLst/>
          </a:prstGeom>
          <a:noFill/>
          <a:ln>
            <a:noFill/>
          </a:ln>
        </p:spPr>
        <p:txBody>
          <a:bodyPr spcFirstLastPara="1" wrap="square" lIns="0" tIns="0" rIns="0" bIns="0" anchor="t" anchorCtr="0">
            <a:spAutoFit/>
          </a:bodyPr>
          <a:lstStyle/>
          <a:p>
            <a:pPr marL="0" marR="0" lvl="0" indent="0" algn="ctr" rtl="0">
              <a:lnSpc>
                <a:spcPct val="140052"/>
              </a:lnSpc>
              <a:spcBef>
                <a:spcPts val="0"/>
              </a:spcBef>
              <a:spcAft>
                <a:spcPts val="0"/>
              </a:spcAft>
              <a:buClr>
                <a:srgbClr val="000000"/>
              </a:buClr>
              <a:buSzPts val="2297"/>
              <a:buFont typeface="Arial"/>
              <a:buNone/>
            </a:pPr>
            <a:r>
              <a:rPr lang="en-US" sz="2297" b="0" i="0" u="none" strike="noStrike" cap="none">
                <a:solidFill>
                  <a:srgbClr val="000000"/>
                </a:solidFill>
                <a:latin typeface="Arial"/>
                <a:ea typeface="Arial"/>
                <a:cs typeface="Arial"/>
                <a:sym typeface="Arial"/>
              </a:rPr>
              <a:t>Majority Opinion, Justice Abe Fortas</a:t>
            </a:r>
            <a:endParaRPr sz="2297" b="0" i="0" u="none" strike="noStrike" cap="none">
              <a:solidFill>
                <a:srgbClr val="000000"/>
              </a:solidFill>
              <a:latin typeface="Arial"/>
              <a:ea typeface="Arial"/>
              <a:cs typeface="Arial"/>
              <a:sym typeface="Arial"/>
            </a:endParaRPr>
          </a:p>
          <a:p>
            <a:pPr marL="0" marR="0" lvl="0" indent="0" algn="ctr" rtl="0">
              <a:lnSpc>
                <a:spcPct val="140052"/>
              </a:lnSpc>
              <a:spcBef>
                <a:spcPts val="0"/>
              </a:spcBef>
              <a:spcAft>
                <a:spcPts val="0"/>
              </a:spcAft>
              <a:buClr>
                <a:srgbClr val="000000"/>
              </a:buClr>
              <a:buSzPts val="2297"/>
              <a:buFont typeface="Arial"/>
              <a:buNone/>
            </a:pPr>
            <a:r>
              <a:rPr lang="en-US" sz="2297" b="0" i="0" u="none" strike="noStrike" cap="none">
                <a:solidFill>
                  <a:srgbClr val="000000"/>
                </a:solidFill>
                <a:latin typeface="Arial"/>
                <a:ea typeface="Arial"/>
                <a:cs typeface="Arial"/>
                <a:sym typeface="Arial"/>
              </a:rPr>
              <a:t>U.S. Supreme Court</a:t>
            </a:r>
            <a:endParaRPr sz="2297" b="0" i="0" u="none" strike="noStrike" cap="none">
              <a:solidFill>
                <a:srgbClr val="000000"/>
              </a:solidFill>
              <a:latin typeface="Arial"/>
              <a:ea typeface="Arial"/>
              <a:cs typeface="Arial"/>
              <a:sym typeface="Arial"/>
            </a:endParaRPr>
          </a:p>
        </p:txBody>
      </p:sp>
      <p:sp>
        <p:nvSpPr>
          <p:cNvPr id="173" name="Google Shape;173;p10"/>
          <p:cNvSpPr txBox="1"/>
          <p:nvPr/>
        </p:nvSpPr>
        <p:spPr>
          <a:xfrm>
            <a:off x="0" y="0"/>
            <a:ext cx="17303700" cy="2142600"/>
          </a:xfrm>
          <a:prstGeom prst="rect">
            <a:avLst/>
          </a:prstGeom>
          <a:noFill/>
          <a:ln>
            <a:noFill/>
          </a:ln>
        </p:spPr>
        <p:txBody>
          <a:bodyPr spcFirstLastPara="1" wrap="square" lIns="91425" tIns="91425" rIns="91425" bIns="91425" anchor="t" anchorCtr="0">
            <a:spAutoFit/>
          </a:bodyPr>
          <a:lstStyle/>
          <a:p>
            <a:pPr marL="0" marR="0" lvl="0" indent="0" algn="r" rtl="0">
              <a:lnSpc>
                <a:spcPct val="140000"/>
              </a:lnSpc>
              <a:spcBef>
                <a:spcPts val="0"/>
              </a:spcBef>
              <a:spcAft>
                <a:spcPts val="0"/>
              </a:spcAft>
              <a:buClr>
                <a:srgbClr val="000000"/>
              </a:buClr>
              <a:buSzPts val="5300"/>
              <a:buFont typeface="Arial"/>
              <a:buNone/>
            </a:pPr>
            <a:r>
              <a:rPr lang="en-US" sz="5300" b="0" i="0" u="none" strike="noStrike" cap="none">
                <a:solidFill>
                  <a:schemeClr val="accent1"/>
                </a:solidFill>
                <a:highlight>
                  <a:schemeClr val="lt1"/>
                </a:highlight>
                <a:latin typeface="Impact"/>
                <a:ea typeface="Impact"/>
                <a:cs typeface="Impact"/>
                <a:sym typeface="Impact"/>
              </a:rPr>
              <a:t>Tinker v. Des Moines Independent Community School District</a:t>
            </a:r>
            <a:r>
              <a:rPr lang="en-US" sz="5300" b="0" i="0" u="none" strike="noStrike" cap="none">
                <a:solidFill>
                  <a:schemeClr val="accent1"/>
                </a:solidFill>
                <a:highlight>
                  <a:schemeClr val="lt1"/>
                </a:highlight>
                <a:latin typeface="Arial"/>
                <a:ea typeface="Arial"/>
                <a:cs typeface="Arial"/>
                <a:sym typeface="Arial"/>
              </a:rPr>
              <a:t> </a:t>
            </a:r>
            <a:r>
              <a:rPr lang="en-US" sz="5300" b="0" i="0" u="none" strike="noStrike" cap="none">
                <a:solidFill>
                  <a:schemeClr val="accent1"/>
                </a:solidFill>
                <a:highlight>
                  <a:schemeClr val="lt1"/>
                </a:highlight>
                <a:latin typeface="Impact"/>
                <a:ea typeface="Impact"/>
                <a:cs typeface="Impact"/>
                <a:sym typeface="Impact"/>
              </a:rPr>
              <a:t>(1968-1969)</a:t>
            </a:r>
            <a:endParaRPr sz="5300" b="0" i="0" u="none" strike="noStrike" cap="none">
              <a:solidFill>
                <a:schemeClr val="accent1"/>
              </a:solidFill>
              <a:highlight>
                <a:schemeClr val="lt1"/>
              </a:highlight>
              <a:latin typeface="Impact"/>
              <a:ea typeface="Impact"/>
              <a:cs typeface="Impact"/>
              <a:sym typeface="Impac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1"/>
          <p:cNvSpPr/>
          <p:nvPr/>
        </p:nvSpPr>
        <p:spPr>
          <a:xfrm>
            <a:off x="342438" y="1395800"/>
            <a:ext cx="16378399" cy="4066390"/>
          </a:xfrm>
          <a:custGeom>
            <a:avLst/>
            <a:gdLst/>
            <a:ahLst/>
            <a:cxnLst/>
            <a:rect l="l" t="t" r="r" b="b"/>
            <a:pathLst>
              <a:path w="12199925" h="2615042" extrusionOk="0">
                <a:moveTo>
                  <a:pt x="0" y="0"/>
                </a:moveTo>
                <a:lnTo>
                  <a:pt x="12199925" y="0"/>
                </a:lnTo>
                <a:lnTo>
                  <a:pt x="12199925" y="2615041"/>
                </a:lnTo>
                <a:lnTo>
                  <a:pt x="0" y="2615041"/>
                </a:lnTo>
                <a:lnTo>
                  <a:pt x="0" y="0"/>
                </a:lnTo>
                <a:close/>
              </a:path>
            </a:pathLst>
          </a:custGeom>
          <a:blipFill rotWithShape="1">
            <a:blip r:embed="rId3">
              <a:alphaModFix/>
            </a:blip>
            <a:stretch>
              <a:fillRect/>
            </a:stretch>
          </a:blipFill>
          <a:ln>
            <a:noFill/>
          </a:ln>
        </p:spPr>
        <p:txBody>
          <a:bodyPr/>
          <a:lstStyle/>
          <a:p>
            <a:endParaRPr lang="en-US"/>
          </a:p>
        </p:txBody>
      </p:sp>
      <p:sp>
        <p:nvSpPr>
          <p:cNvPr id="183" name="Google Shape;183;p11"/>
          <p:cNvSpPr txBox="1"/>
          <p:nvPr/>
        </p:nvSpPr>
        <p:spPr>
          <a:xfrm>
            <a:off x="1802100" y="5988225"/>
            <a:ext cx="12295500" cy="330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dk2"/>
                </a:solidFill>
                <a:latin typeface="Lato"/>
                <a:ea typeface="Lato"/>
                <a:cs typeface="Lato"/>
                <a:sym typeface="Lato"/>
              </a:rPr>
              <a:t>Outcome of the case</a:t>
            </a:r>
            <a:br>
              <a:rPr lang="en-US" sz="3600" b="0" i="0" u="none" strike="noStrike" cap="none">
                <a:solidFill>
                  <a:schemeClr val="dk2"/>
                </a:solidFill>
                <a:latin typeface="Lato"/>
                <a:ea typeface="Lato"/>
                <a:cs typeface="Lato"/>
                <a:sym typeface="Lato"/>
              </a:rPr>
            </a:br>
            <a:endParaRPr sz="3600" b="0" i="0" u="none" strike="noStrike" cap="none">
              <a:solidFill>
                <a:schemeClr val="dk2"/>
              </a:solidFill>
              <a:latin typeface="Lato"/>
              <a:ea typeface="Lato"/>
              <a:cs typeface="Lato"/>
              <a:sym typeface="Lato"/>
            </a:endParaRPr>
          </a:p>
          <a:p>
            <a:pPr marL="457200" marR="0" lvl="0" indent="-457200" algn="l" rtl="0">
              <a:lnSpc>
                <a:spcPct val="100000"/>
              </a:lnSpc>
              <a:spcBef>
                <a:spcPts val="0"/>
              </a:spcBef>
              <a:spcAft>
                <a:spcPts val="0"/>
              </a:spcAft>
              <a:buClr>
                <a:schemeClr val="dk2"/>
              </a:buClr>
              <a:buSzPts val="3600"/>
              <a:buFont typeface="Lato"/>
              <a:buChar char="●"/>
            </a:pPr>
            <a:r>
              <a:rPr lang="en-US" sz="3600" b="0" i="0" u="none" strike="noStrike" cap="none">
                <a:solidFill>
                  <a:schemeClr val="dk2"/>
                </a:solidFill>
                <a:latin typeface="Lato"/>
                <a:ea typeface="Lato"/>
                <a:cs typeface="Lato"/>
                <a:sym typeface="Lato"/>
              </a:rPr>
              <a:t>The final ruling was 7-2 in favor of Tinker</a:t>
            </a:r>
            <a:endParaRPr sz="3600" b="0" i="0" u="none" strike="noStrike" cap="none">
              <a:solidFill>
                <a:schemeClr val="dk2"/>
              </a:solidFill>
              <a:latin typeface="Lato"/>
              <a:ea typeface="Lato"/>
              <a:cs typeface="Lato"/>
              <a:sym typeface="Lato"/>
            </a:endParaRPr>
          </a:p>
          <a:p>
            <a:pPr marL="457200" marR="0" lvl="0" indent="-457200" algn="l" rtl="0">
              <a:lnSpc>
                <a:spcPct val="100000"/>
              </a:lnSpc>
              <a:spcBef>
                <a:spcPts val="0"/>
              </a:spcBef>
              <a:spcAft>
                <a:spcPts val="0"/>
              </a:spcAft>
              <a:buClr>
                <a:schemeClr val="dk2"/>
              </a:buClr>
              <a:buSzPts val="3600"/>
              <a:buFont typeface="Lato"/>
              <a:buChar char="●"/>
            </a:pPr>
            <a:r>
              <a:rPr lang="en-US" sz="3600" b="0" i="0" u="none" strike="noStrike" cap="none">
                <a:solidFill>
                  <a:schemeClr val="dk2"/>
                </a:solidFill>
                <a:latin typeface="Lato"/>
                <a:ea typeface="Lato"/>
                <a:cs typeface="Lato"/>
                <a:sym typeface="Lato"/>
              </a:rPr>
              <a:t>Students do NOT lose their constitutional rights in school</a:t>
            </a:r>
            <a:endParaRPr sz="3600" b="0" i="0" u="none" strike="noStrike" cap="none">
              <a:solidFill>
                <a:schemeClr val="dk2"/>
              </a:solidFill>
              <a:latin typeface="Lato"/>
              <a:ea typeface="Lato"/>
              <a:cs typeface="Lato"/>
              <a:sym typeface="Lato"/>
            </a:endParaRPr>
          </a:p>
          <a:p>
            <a:pPr marL="457200" marR="0" lvl="0" indent="-457200" algn="l" rtl="0">
              <a:lnSpc>
                <a:spcPct val="100000"/>
              </a:lnSpc>
              <a:spcBef>
                <a:spcPts val="0"/>
              </a:spcBef>
              <a:spcAft>
                <a:spcPts val="0"/>
              </a:spcAft>
              <a:buClr>
                <a:schemeClr val="dk2"/>
              </a:buClr>
              <a:buSzPts val="3600"/>
              <a:buFont typeface="Lato"/>
              <a:buChar char="●"/>
            </a:pPr>
            <a:r>
              <a:rPr lang="en-US" sz="3600" b="0" i="0" u="none" strike="noStrike" cap="none">
                <a:solidFill>
                  <a:schemeClr val="dk2"/>
                </a:solidFill>
                <a:latin typeface="Lato"/>
                <a:ea typeface="Lato"/>
                <a:cs typeface="Lato"/>
                <a:sym typeface="Lato"/>
              </a:rPr>
              <a:t>Protected under First and Fourteenth Amendments</a:t>
            </a:r>
            <a:endParaRPr sz="3600" b="0" i="0" u="none" strike="noStrike" cap="none">
              <a:solidFill>
                <a:schemeClr val="dk2"/>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2"/>
          <p:cNvPicPr preferRelativeResize="0"/>
          <p:nvPr/>
        </p:nvPicPr>
        <p:blipFill rotWithShape="1">
          <a:blip r:embed="rId3">
            <a:alphaModFix/>
          </a:blip>
          <a:srcRect/>
          <a:stretch/>
        </p:blipFill>
        <p:spPr>
          <a:xfrm>
            <a:off x="0" y="50800"/>
            <a:ext cx="18288000" cy="12192025"/>
          </a:xfrm>
          <a:prstGeom prst="rect">
            <a:avLst/>
          </a:prstGeom>
          <a:noFill/>
          <a:ln>
            <a:noFill/>
          </a:ln>
        </p:spPr>
      </p:pic>
      <p:sp>
        <p:nvSpPr>
          <p:cNvPr id="193" name="Google Shape;193;p12"/>
          <p:cNvSpPr txBox="1"/>
          <p:nvPr/>
        </p:nvSpPr>
        <p:spPr>
          <a:xfrm>
            <a:off x="9165009" y="867045"/>
            <a:ext cx="9123000" cy="1152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7485"/>
              <a:buFont typeface="Arial"/>
              <a:buNone/>
            </a:pPr>
            <a:r>
              <a:rPr lang="en-US" sz="7485" b="0" i="0" u="none" strike="noStrike" cap="none">
                <a:solidFill>
                  <a:schemeClr val="lt1"/>
                </a:solidFill>
                <a:latin typeface="Impact"/>
                <a:ea typeface="Impact"/>
                <a:cs typeface="Impact"/>
                <a:sym typeface="Impact"/>
              </a:rPr>
              <a:t>Elonis v. U.S. (2014)</a:t>
            </a:r>
            <a:endParaRPr sz="1400" b="0" i="0" u="none" strike="noStrike" cap="none">
              <a:solidFill>
                <a:schemeClr val="lt1"/>
              </a:solidFill>
              <a:latin typeface="Impact"/>
              <a:ea typeface="Impact"/>
              <a:cs typeface="Impact"/>
              <a:sym typeface="Impac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201"/>
        <p:cNvGrpSpPr/>
        <p:nvPr/>
      </p:nvGrpSpPr>
      <p:grpSpPr>
        <a:xfrm>
          <a:off x="0" y="0"/>
          <a:ext cx="0" cy="0"/>
          <a:chOff x="0" y="0"/>
          <a:chExt cx="0" cy="0"/>
        </a:xfrm>
      </p:grpSpPr>
      <p:sp>
        <p:nvSpPr>
          <p:cNvPr id="202" name="Google Shape;202;p13"/>
          <p:cNvSpPr/>
          <p:nvPr/>
        </p:nvSpPr>
        <p:spPr>
          <a:xfrm>
            <a:off x="1028700" y="2419521"/>
            <a:ext cx="4487821" cy="4487821"/>
          </a:xfrm>
          <a:custGeom>
            <a:avLst/>
            <a:gdLst/>
            <a:ahLst/>
            <a:cxnLst/>
            <a:rect l="l" t="t" r="r" b="b"/>
            <a:pathLst>
              <a:path w="4487821" h="4487821" extrusionOk="0">
                <a:moveTo>
                  <a:pt x="0" y="0"/>
                </a:moveTo>
                <a:lnTo>
                  <a:pt x="4487821" y="0"/>
                </a:lnTo>
                <a:lnTo>
                  <a:pt x="4487821" y="4487821"/>
                </a:lnTo>
                <a:lnTo>
                  <a:pt x="0" y="4487821"/>
                </a:lnTo>
                <a:lnTo>
                  <a:pt x="0" y="0"/>
                </a:lnTo>
                <a:close/>
              </a:path>
            </a:pathLst>
          </a:custGeom>
          <a:blipFill rotWithShape="1">
            <a:blip r:embed="rId3">
              <a:alphaModFix/>
            </a:blip>
            <a:stretch>
              <a:fillRect l="-38702" r="-38700"/>
            </a:stretch>
          </a:blipFill>
          <a:ln>
            <a:noFill/>
          </a:ln>
        </p:spPr>
        <p:txBody>
          <a:bodyPr/>
          <a:lstStyle/>
          <a:p>
            <a:endParaRPr lang="en-US"/>
          </a:p>
        </p:txBody>
      </p:sp>
      <p:sp>
        <p:nvSpPr>
          <p:cNvPr id="203" name="Google Shape;203;p13"/>
          <p:cNvSpPr txBox="1"/>
          <p:nvPr/>
        </p:nvSpPr>
        <p:spPr>
          <a:xfrm>
            <a:off x="6382394" y="2772410"/>
            <a:ext cx="11259600" cy="2998000"/>
          </a:xfrm>
          <a:prstGeom prst="rect">
            <a:avLst/>
          </a:prstGeom>
          <a:noFill/>
          <a:ln>
            <a:noFill/>
          </a:ln>
        </p:spPr>
        <p:txBody>
          <a:bodyPr spcFirstLastPara="1" wrap="square" lIns="0" tIns="0" rIns="0" bIns="0" anchor="t" anchorCtr="0">
            <a:spAutoFit/>
          </a:bodyPr>
          <a:lstStyle/>
          <a:p>
            <a:pPr marL="0" marR="0" lvl="0" indent="0" algn="l" rtl="0">
              <a:lnSpc>
                <a:spcPct val="121018"/>
              </a:lnSpc>
              <a:spcBef>
                <a:spcPts val="0"/>
              </a:spcBef>
              <a:spcAft>
                <a:spcPts val="0"/>
              </a:spcAft>
              <a:buClr>
                <a:srgbClr val="000000"/>
              </a:buClr>
              <a:buSzPts val="4025"/>
              <a:buFont typeface="Arial"/>
              <a:buNone/>
            </a:pPr>
            <a:r>
              <a:rPr lang="en-US" sz="4025" b="0" i="0" u="none" strike="noStrike" cap="none">
                <a:solidFill>
                  <a:srgbClr val="233F87"/>
                </a:solidFill>
                <a:latin typeface="Arial"/>
                <a:ea typeface="Arial"/>
                <a:cs typeface="Arial"/>
                <a:sym typeface="Arial"/>
              </a:rPr>
              <a:t>Anthony Elonis, aka “Tone Dougie,” posted lyrics on Facebook that fantasized about physically harming his wife, local students, and federal officers.</a:t>
            </a:r>
            <a:endParaRPr sz="1400" b="0" i="0" u="none" strike="noStrike" cap="none">
              <a:solidFill>
                <a:srgbClr val="000000"/>
              </a:solidFill>
              <a:latin typeface="Arial"/>
              <a:ea typeface="Arial"/>
              <a:cs typeface="Arial"/>
              <a:sym typeface="Arial"/>
            </a:endParaRPr>
          </a:p>
        </p:txBody>
      </p:sp>
      <p:sp>
        <p:nvSpPr>
          <p:cNvPr id="204" name="Google Shape;204;p13"/>
          <p:cNvSpPr txBox="1"/>
          <p:nvPr/>
        </p:nvSpPr>
        <p:spPr>
          <a:xfrm>
            <a:off x="7353778" y="155021"/>
            <a:ext cx="11212800" cy="1139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7400"/>
              <a:buFont typeface="Arial"/>
              <a:buNone/>
            </a:pPr>
            <a:r>
              <a:rPr lang="en-US" sz="7400" b="0" i="0" u="none" strike="noStrike" cap="none">
                <a:solidFill>
                  <a:srgbClr val="233F87"/>
                </a:solidFill>
                <a:latin typeface="Impact"/>
                <a:ea typeface="Impact"/>
                <a:cs typeface="Impact"/>
                <a:sym typeface="Impact"/>
              </a:rPr>
              <a:t>Elonis v. U.S. (2014)</a:t>
            </a:r>
            <a:endParaRPr sz="1400" b="0" i="0" u="none" strike="noStrike" cap="none">
              <a:solidFill>
                <a:srgbClr val="000000"/>
              </a:solidFill>
              <a:latin typeface="Impact"/>
              <a:ea typeface="Impact"/>
              <a:cs typeface="Impact"/>
              <a:sym typeface="Impact"/>
            </a:endParaRPr>
          </a:p>
        </p:txBody>
      </p:sp>
      <p:sp>
        <p:nvSpPr>
          <p:cNvPr id="205" name="Google Shape;205;p13"/>
          <p:cNvSpPr txBox="1"/>
          <p:nvPr/>
        </p:nvSpPr>
        <p:spPr>
          <a:xfrm>
            <a:off x="1898492" y="8297900"/>
            <a:ext cx="14820300" cy="1108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000"/>
              <a:buFont typeface="Arial"/>
              <a:buNone/>
            </a:pPr>
            <a:r>
              <a:rPr lang="en-US" sz="3000" b="0" i="0" u="none" strike="noStrike" cap="none">
                <a:solidFill>
                  <a:srgbClr val="233F87"/>
                </a:solidFill>
                <a:latin typeface="Arial"/>
                <a:ea typeface="Arial"/>
                <a:cs typeface="Arial"/>
                <a:sym typeface="Arial"/>
              </a:rPr>
              <a:t>Elonis ended one post with this statement: </a:t>
            </a:r>
            <a:endParaRPr sz="3000" b="0" i="0" u="none" strike="noStrike" cap="none">
              <a:solidFill>
                <a:srgbClr val="233F87"/>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3000"/>
              <a:buFont typeface="Arial"/>
              <a:buNone/>
            </a:pPr>
            <a:r>
              <a:rPr lang="en-US" sz="3000" b="0" i="0" u="none" strike="noStrike" cap="none">
                <a:solidFill>
                  <a:srgbClr val="233F87"/>
                </a:solidFill>
                <a:latin typeface="Arial"/>
                <a:ea typeface="Arial"/>
                <a:cs typeface="Arial"/>
                <a:sym typeface="Arial"/>
              </a:rPr>
              <a:t>"Art is about pushing limits. I'm willing to go to jail for my constitutional rights. Are you?"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213"/>
        <p:cNvGrpSpPr/>
        <p:nvPr/>
      </p:nvGrpSpPr>
      <p:grpSpPr>
        <a:xfrm>
          <a:off x="0" y="0"/>
          <a:ext cx="0" cy="0"/>
          <a:chOff x="0" y="0"/>
          <a:chExt cx="0" cy="0"/>
        </a:xfrm>
      </p:grpSpPr>
      <p:sp>
        <p:nvSpPr>
          <p:cNvPr id="214" name="Google Shape;214;p15"/>
          <p:cNvSpPr/>
          <p:nvPr/>
        </p:nvSpPr>
        <p:spPr>
          <a:xfrm>
            <a:off x="1028700" y="2611837"/>
            <a:ext cx="6640428" cy="5063326"/>
          </a:xfrm>
          <a:custGeom>
            <a:avLst/>
            <a:gdLst/>
            <a:ahLst/>
            <a:cxnLst/>
            <a:rect l="l" t="t" r="r" b="b"/>
            <a:pathLst>
              <a:path w="6640428" h="5063326" extrusionOk="0">
                <a:moveTo>
                  <a:pt x="0" y="0"/>
                </a:moveTo>
                <a:lnTo>
                  <a:pt x="6640428" y="0"/>
                </a:lnTo>
                <a:lnTo>
                  <a:pt x="6640428" y="5063326"/>
                </a:lnTo>
                <a:lnTo>
                  <a:pt x="0" y="5063326"/>
                </a:lnTo>
                <a:lnTo>
                  <a:pt x="0" y="0"/>
                </a:lnTo>
                <a:close/>
              </a:path>
            </a:pathLst>
          </a:custGeom>
          <a:blipFill rotWithShape="1">
            <a:blip r:embed="rId3">
              <a:alphaModFix/>
            </a:blip>
            <a:stretch>
              <a:fillRect/>
            </a:stretch>
          </a:blipFill>
          <a:ln>
            <a:noFill/>
          </a:ln>
        </p:spPr>
        <p:txBody>
          <a:bodyPr/>
          <a:lstStyle/>
          <a:p>
            <a:endParaRPr lang="en-US"/>
          </a:p>
        </p:txBody>
      </p:sp>
      <p:sp>
        <p:nvSpPr>
          <p:cNvPr id="215" name="Google Shape;215;p15"/>
          <p:cNvSpPr txBox="1"/>
          <p:nvPr/>
        </p:nvSpPr>
        <p:spPr>
          <a:xfrm>
            <a:off x="1352369" y="7933614"/>
            <a:ext cx="5632991" cy="623998"/>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Clr>
                <a:srgbClr val="000000"/>
              </a:buClr>
              <a:buSzPts val="1804"/>
              <a:buFont typeface="Arial"/>
              <a:buNone/>
            </a:pPr>
            <a:r>
              <a:rPr lang="en-US" sz="1804" b="0" i="0" u="none" strike="noStrike" cap="none">
                <a:solidFill>
                  <a:srgbClr val="000000"/>
                </a:solidFill>
                <a:latin typeface="Arial"/>
                <a:ea typeface="Arial"/>
                <a:cs typeface="Arial"/>
                <a:sym typeface="Arial"/>
              </a:rPr>
              <a:t>United States District Court for the Eastern District of Pennsylvania</a:t>
            </a:r>
            <a:endParaRPr sz="1400" b="0" i="0" u="none" strike="noStrike" cap="none">
              <a:solidFill>
                <a:srgbClr val="000000"/>
              </a:solidFill>
              <a:latin typeface="Arial"/>
              <a:ea typeface="Arial"/>
              <a:cs typeface="Arial"/>
              <a:sym typeface="Arial"/>
            </a:endParaRPr>
          </a:p>
        </p:txBody>
      </p:sp>
      <p:sp>
        <p:nvSpPr>
          <p:cNvPr id="216" name="Google Shape;216;p15"/>
          <p:cNvSpPr txBox="1"/>
          <p:nvPr/>
        </p:nvSpPr>
        <p:spPr>
          <a:xfrm>
            <a:off x="8126445" y="3379766"/>
            <a:ext cx="9248832" cy="4582423"/>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0" i="0" u="none" strike="noStrike" cap="none">
                <a:solidFill>
                  <a:srgbClr val="000000"/>
                </a:solidFill>
                <a:latin typeface="Arial"/>
                <a:ea typeface="Arial"/>
                <a:cs typeface="Arial"/>
                <a:sym typeface="Arial"/>
              </a:rPr>
              <a:t>His statements were interpreted as a threat. Elonis was convicted and sentenced to 44 months in prison.</a:t>
            </a:r>
            <a:endParaRPr sz="1400" b="0" i="0" u="none" strike="noStrike" cap="none">
              <a:solidFill>
                <a:srgbClr val="000000"/>
              </a:solidFill>
              <a:latin typeface="Arial"/>
              <a:ea typeface="Arial"/>
              <a:cs typeface="Arial"/>
              <a:sym typeface="Arial"/>
            </a:endParaRPr>
          </a:p>
        </p:txBody>
      </p:sp>
      <p:sp>
        <p:nvSpPr>
          <p:cNvPr id="217" name="Google Shape;217;p15"/>
          <p:cNvSpPr txBox="1"/>
          <p:nvPr/>
        </p:nvSpPr>
        <p:spPr>
          <a:xfrm>
            <a:off x="7353778" y="723021"/>
            <a:ext cx="11212800" cy="1139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7400"/>
              <a:buFont typeface="Arial"/>
              <a:buNone/>
            </a:pPr>
            <a:r>
              <a:rPr lang="en-US" sz="7400" b="0" i="0" u="none" strike="noStrike" cap="none">
                <a:solidFill>
                  <a:srgbClr val="233F87"/>
                </a:solidFill>
                <a:latin typeface="Impact"/>
                <a:ea typeface="Impact"/>
                <a:cs typeface="Impact"/>
                <a:sym typeface="Impact"/>
              </a:rPr>
              <a:t>Elonis v. U.S. (2014)</a:t>
            </a:r>
            <a:endParaRPr sz="1400" b="0" i="0" u="none" strike="noStrike" cap="none">
              <a:solidFill>
                <a:srgbClr val="000000"/>
              </a:solidFill>
              <a:latin typeface="Impact"/>
              <a:ea typeface="Impact"/>
              <a:cs typeface="Impact"/>
              <a:sym typeface="Impac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225"/>
        <p:cNvGrpSpPr/>
        <p:nvPr/>
      </p:nvGrpSpPr>
      <p:grpSpPr>
        <a:xfrm>
          <a:off x="0" y="0"/>
          <a:ext cx="0" cy="0"/>
          <a:chOff x="0" y="0"/>
          <a:chExt cx="0" cy="0"/>
        </a:xfrm>
      </p:grpSpPr>
      <p:sp>
        <p:nvSpPr>
          <p:cNvPr id="226" name="Google Shape;226;p16"/>
          <p:cNvSpPr/>
          <p:nvPr/>
        </p:nvSpPr>
        <p:spPr>
          <a:xfrm>
            <a:off x="220720" y="2575185"/>
            <a:ext cx="5392986" cy="4112152"/>
          </a:xfrm>
          <a:custGeom>
            <a:avLst/>
            <a:gdLst/>
            <a:ahLst/>
            <a:cxnLst/>
            <a:rect l="l" t="t" r="r" b="b"/>
            <a:pathLst>
              <a:path w="5392986" h="4112152" extrusionOk="0">
                <a:moveTo>
                  <a:pt x="0" y="0"/>
                </a:moveTo>
                <a:lnTo>
                  <a:pt x="5392986" y="0"/>
                </a:lnTo>
                <a:lnTo>
                  <a:pt x="5392986" y="4112152"/>
                </a:lnTo>
                <a:lnTo>
                  <a:pt x="0" y="4112152"/>
                </a:lnTo>
                <a:lnTo>
                  <a:pt x="0" y="0"/>
                </a:lnTo>
                <a:close/>
              </a:path>
            </a:pathLst>
          </a:custGeom>
          <a:blipFill rotWithShape="1">
            <a:blip r:embed="rId3">
              <a:alphaModFix/>
            </a:blip>
            <a:stretch>
              <a:fillRect/>
            </a:stretch>
          </a:blipFill>
          <a:ln>
            <a:noFill/>
          </a:ln>
        </p:spPr>
        <p:txBody>
          <a:bodyPr/>
          <a:lstStyle/>
          <a:p>
            <a:endParaRPr lang="en-US"/>
          </a:p>
        </p:txBody>
      </p:sp>
      <p:sp>
        <p:nvSpPr>
          <p:cNvPr id="227" name="Google Shape;227;p16"/>
          <p:cNvSpPr/>
          <p:nvPr/>
        </p:nvSpPr>
        <p:spPr>
          <a:xfrm>
            <a:off x="10958552" y="2753452"/>
            <a:ext cx="5792726" cy="3755617"/>
          </a:xfrm>
          <a:custGeom>
            <a:avLst/>
            <a:gdLst/>
            <a:ahLst/>
            <a:cxnLst/>
            <a:rect l="l" t="t" r="r" b="b"/>
            <a:pathLst>
              <a:path w="5792726" h="3755617" extrusionOk="0">
                <a:moveTo>
                  <a:pt x="0" y="0"/>
                </a:moveTo>
                <a:lnTo>
                  <a:pt x="5792726" y="0"/>
                </a:lnTo>
                <a:lnTo>
                  <a:pt x="5792726" y="3755618"/>
                </a:lnTo>
                <a:lnTo>
                  <a:pt x="0" y="3755618"/>
                </a:lnTo>
                <a:lnTo>
                  <a:pt x="0" y="0"/>
                </a:lnTo>
                <a:close/>
              </a:path>
            </a:pathLst>
          </a:custGeom>
          <a:blipFill rotWithShape="1">
            <a:blip r:embed="rId4">
              <a:alphaModFix/>
            </a:blip>
            <a:stretch>
              <a:fillRect/>
            </a:stretch>
          </a:blipFill>
          <a:ln>
            <a:noFill/>
          </a:ln>
        </p:spPr>
        <p:txBody>
          <a:bodyPr/>
          <a:lstStyle/>
          <a:p>
            <a:endParaRPr lang="en-US"/>
          </a:p>
        </p:txBody>
      </p:sp>
      <p:sp>
        <p:nvSpPr>
          <p:cNvPr id="228" name="Google Shape;228;p16"/>
          <p:cNvSpPr txBox="1"/>
          <p:nvPr/>
        </p:nvSpPr>
        <p:spPr>
          <a:xfrm>
            <a:off x="867016" y="6758912"/>
            <a:ext cx="3774765" cy="1016395"/>
          </a:xfrm>
          <a:prstGeom prst="rect">
            <a:avLst/>
          </a:prstGeom>
          <a:noFill/>
          <a:ln>
            <a:noFill/>
          </a:ln>
        </p:spPr>
        <p:txBody>
          <a:bodyPr spcFirstLastPara="1" wrap="square" lIns="0" tIns="0" rIns="0" bIns="0" anchor="t" anchorCtr="0">
            <a:spAutoFit/>
          </a:bodyPr>
          <a:lstStyle/>
          <a:p>
            <a:pPr marL="0" marR="0" lvl="0" indent="0" algn="ctr" rtl="0">
              <a:lnSpc>
                <a:spcPct val="140081"/>
              </a:lnSpc>
              <a:spcBef>
                <a:spcPts val="0"/>
              </a:spcBef>
              <a:spcAft>
                <a:spcPts val="0"/>
              </a:spcAft>
              <a:buClr>
                <a:srgbClr val="000000"/>
              </a:buClr>
              <a:buSzPts val="1970"/>
              <a:buFont typeface="Arial"/>
              <a:buNone/>
            </a:pPr>
            <a:r>
              <a:rPr lang="en-US" sz="1970" b="0" i="0" u="none" strike="noStrike" cap="none">
                <a:solidFill>
                  <a:srgbClr val="000000"/>
                </a:solidFill>
                <a:latin typeface="Arial"/>
                <a:ea typeface="Arial"/>
                <a:cs typeface="Arial"/>
                <a:sym typeface="Arial"/>
              </a:rPr>
              <a:t>United States District Court for the Eastern District of Pennsylvania</a:t>
            </a:r>
            <a:endParaRPr sz="1400" b="0" i="0" u="none" strike="noStrike" cap="none">
              <a:solidFill>
                <a:srgbClr val="000000"/>
              </a:solidFill>
              <a:latin typeface="Arial"/>
              <a:ea typeface="Arial"/>
              <a:cs typeface="Arial"/>
              <a:sym typeface="Arial"/>
            </a:endParaRPr>
          </a:p>
        </p:txBody>
      </p:sp>
      <p:sp>
        <p:nvSpPr>
          <p:cNvPr id="229" name="Google Shape;229;p16"/>
          <p:cNvSpPr txBox="1"/>
          <p:nvPr/>
        </p:nvSpPr>
        <p:spPr>
          <a:xfrm>
            <a:off x="10399869" y="6758912"/>
            <a:ext cx="7236252" cy="335658"/>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Clr>
                <a:srgbClr val="000000"/>
              </a:buClr>
              <a:buSzPts val="1979"/>
              <a:buFont typeface="Arial"/>
              <a:buNone/>
            </a:pPr>
            <a:r>
              <a:rPr lang="en-US" sz="1979" b="0" i="0" u="none" strike="noStrike" cap="none">
                <a:solidFill>
                  <a:srgbClr val="000000"/>
                </a:solidFill>
                <a:latin typeface="Arial"/>
                <a:ea typeface="Arial"/>
                <a:cs typeface="Arial"/>
                <a:sym typeface="Arial"/>
              </a:rPr>
              <a:t>United States Third Circuit</a:t>
            </a:r>
            <a:endParaRPr sz="1400" b="0" i="0" u="none" strike="noStrike" cap="none">
              <a:solidFill>
                <a:srgbClr val="000000"/>
              </a:solidFill>
              <a:latin typeface="Arial"/>
              <a:ea typeface="Arial"/>
              <a:cs typeface="Arial"/>
              <a:sym typeface="Arial"/>
            </a:endParaRPr>
          </a:p>
        </p:txBody>
      </p:sp>
      <p:cxnSp>
        <p:nvCxnSpPr>
          <p:cNvPr id="230" name="Google Shape;230;p16"/>
          <p:cNvCxnSpPr/>
          <p:nvPr/>
        </p:nvCxnSpPr>
        <p:spPr>
          <a:xfrm>
            <a:off x="6321213" y="4764611"/>
            <a:ext cx="4078656" cy="0"/>
          </a:xfrm>
          <a:prstGeom prst="straightConnector1">
            <a:avLst/>
          </a:prstGeom>
          <a:noFill/>
          <a:ln w="266700" cap="flat" cmpd="sng">
            <a:solidFill>
              <a:srgbClr val="000000"/>
            </a:solidFill>
            <a:prstDash val="dot"/>
            <a:round/>
            <a:headEnd type="none" w="sm" len="sm"/>
            <a:tailEnd type="stealth"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238"/>
        <p:cNvGrpSpPr/>
        <p:nvPr/>
      </p:nvGrpSpPr>
      <p:grpSpPr>
        <a:xfrm>
          <a:off x="0" y="0"/>
          <a:ext cx="0" cy="0"/>
          <a:chOff x="0" y="0"/>
          <a:chExt cx="0" cy="0"/>
        </a:xfrm>
      </p:grpSpPr>
      <p:sp>
        <p:nvSpPr>
          <p:cNvPr id="239" name="Google Shape;239;g2e0fee4302e_0_5"/>
          <p:cNvSpPr/>
          <p:nvPr/>
        </p:nvSpPr>
        <p:spPr>
          <a:xfrm>
            <a:off x="220720" y="2575185"/>
            <a:ext cx="5392986" cy="4112152"/>
          </a:xfrm>
          <a:custGeom>
            <a:avLst/>
            <a:gdLst/>
            <a:ahLst/>
            <a:cxnLst/>
            <a:rect l="l" t="t" r="r" b="b"/>
            <a:pathLst>
              <a:path w="5392986" h="4112152" extrusionOk="0">
                <a:moveTo>
                  <a:pt x="0" y="0"/>
                </a:moveTo>
                <a:lnTo>
                  <a:pt x="5392986" y="0"/>
                </a:lnTo>
                <a:lnTo>
                  <a:pt x="5392986" y="4112152"/>
                </a:lnTo>
                <a:lnTo>
                  <a:pt x="0" y="4112152"/>
                </a:lnTo>
                <a:lnTo>
                  <a:pt x="0" y="0"/>
                </a:lnTo>
                <a:close/>
              </a:path>
            </a:pathLst>
          </a:custGeom>
          <a:blipFill rotWithShape="1">
            <a:blip r:embed="rId3">
              <a:alphaModFix/>
            </a:blip>
            <a:stretch>
              <a:fillRect/>
            </a:stretch>
          </a:blipFill>
          <a:ln>
            <a:noFill/>
          </a:ln>
        </p:spPr>
        <p:txBody>
          <a:bodyPr/>
          <a:lstStyle/>
          <a:p>
            <a:endParaRPr lang="en-US"/>
          </a:p>
        </p:txBody>
      </p:sp>
      <p:sp>
        <p:nvSpPr>
          <p:cNvPr id="240" name="Google Shape;240;g2e0fee4302e_0_5"/>
          <p:cNvSpPr/>
          <p:nvPr/>
        </p:nvSpPr>
        <p:spPr>
          <a:xfrm>
            <a:off x="10958552" y="2753452"/>
            <a:ext cx="5792726" cy="3755617"/>
          </a:xfrm>
          <a:custGeom>
            <a:avLst/>
            <a:gdLst/>
            <a:ahLst/>
            <a:cxnLst/>
            <a:rect l="l" t="t" r="r" b="b"/>
            <a:pathLst>
              <a:path w="5792726" h="3755617" extrusionOk="0">
                <a:moveTo>
                  <a:pt x="0" y="0"/>
                </a:moveTo>
                <a:lnTo>
                  <a:pt x="5792726" y="0"/>
                </a:lnTo>
                <a:lnTo>
                  <a:pt x="5792726" y="3755618"/>
                </a:lnTo>
                <a:lnTo>
                  <a:pt x="0" y="3755618"/>
                </a:lnTo>
                <a:lnTo>
                  <a:pt x="0" y="0"/>
                </a:lnTo>
                <a:close/>
              </a:path>
            </a:pathLst>
          </a:custGeom>
          <a:blipFill rotWithShape="1">
            <a:blip r:embed="rId4">
              <a:alphaModFix/>
            </a:blip>
            <a:stretch>
              <a:fillRect/>
            </a:stretch>
          </a:blipFill>
          <a:ln>
            <a:noFill/>
          </a:ln>
        </p:spPr>
        <p:txBody>
          <a:bodyPr/>
          <a:lstStyle/>
          <a:p>
            <a:endParaRPr lang="en-US"/>
          </a:p>
        </p:txBody>
      </p:sp>
      <p:sp>
        <p:nvSpPr>
          <p:cNvPr id="241" name="Google Shape;241;g2e0fee4302e_0_5"/>
          <p:cNvSpPr txBox="1"/>
          <p:nvPr/>
        </p:nvSpPr>
        <p:spPr>
          <a:xfrm>
            <a:off x="867016" y="6758912"/>
            <a:ext cx="3774900" cy="1153800"/>
          </a:xfrm>
          <a:prstGeom prst="rect">
            <a:avLst/>
          </a:prstGeom>
          <a:noFill/>
          <a:ln>
            <a:noFill/>
          </a:ln>
        </p:spPr>
        <p:txBody>
          <a:bodyPr spcFirstLastPara="1" wrap="square" lIns="0" tIns="0" rIns="0" bIns="0" anchor="t" anchorCtr="0">
            <a:spAutoFit/>
          </a:bodyPr>
          <a:lstStyle/>
          <a:p>
            <a:pPr marL="0" marR="0" lvl="0" indent="0" algn="ctr" rtl="0">
              <a:lnSpc>
                <a:spcPct val="140081"/>
              </a:lnSpc>
              <a:spcBef>
                <a:spcPts val="0"/>
              </a:spcBef>
              <a:spcAft>
                <a:spcPts val="0"/>
              </a:spcAft>
              <a:buClr>
                <a:srgbClr val="000000"/>
              </a:buClr>
              <a:buSzPts val="1970"/>
              <a:buFont typeface="Arial"/>
              <a:buNone/>
            </a:pPr>
            <a:r>
              <a:rPr lang="en-US" sz="1970" b="0" i="0" u="none" strike="noStrike" cap="none">
                <a:solidFill>
                  <a:srgbClr val="000000"/>
                </a:solidFill>
                <a:latin typeface="Arial"/>
                <a:ea typeface="Arial"/>
                <a:cs typeface="Arial"/>
                <a:sym typeface="Arial"/>
              </a:rPr>
              <a:t>United States District Court for the Eastern District of Pennsylvania</a:t>
            </a:r>
            <a:endParaRPr sz="1400" b="0" i="0" u="none" strike="noStrike" cap="none">
              <a:solidFill>
                <a:srgbClr val="000000"/>
              </a:solidFill>
              <a:latin typeface="Arial"/>
              <a:ea typeface="Arial"/>
              <a:cs typeface="Arial"/>
              <a:sym typeface="Arial"/>
            </a:endParaRPr>
          </a:p>
        </p:txBody>
      </p:sp>
      <p:sp>
        <p:nvSpPr>
          <p:cNvPr id="242" name="Google Shape;242;g2e0fee4302e_0_5"/>
          <p:cNvSpPr txBox="1"/>
          <p:nvPr/>
        </p:nvSpPr>
        <p:spPr>
          <a:xfrm>
            <a:off x="10399869" y="6758912"/>
            <a:ext cx="7236300" cy="304500"/>
          </a:xfrm>
          <a:prstGeom prst="rect">
            <a:avLst/>
          </a:prstGeom>
          <a:noFill/>
          <a:ln>
            <a:noFill/>
          </a:ln>
        </p:spPr>
        <p:txBody>
          <a:bodyPr spcFirstLastPara="1" wrap="square" lIns="0" tIns="0" rIns="0" bIns="0" anchor="t" anchorCtr="0">
            <a:spAutoFit/>
          </a:bodyPr>
          <a:lstStyle/>
          <a:p>
            <a:pPr marL="0" marR="0" lvl="0" indent="0" algn="ctr" rtl="0">
              <a:lnSpc>
                <a:spcPct val="140020"/>
              </a:lnSpc>
              <a:spcBef>
                <a:spcPts val="0"/>
              </a:spcBef>
              <a:spcAft>
                <a:spcPts val="0"/>
              </a:spcAft>
              <a:buClr>
                <a:srgbClr val="000000"/>
              </a:buClr>
              <a:buSzPts val="1979"/>
              <a:buFont typeface="Arial"/>
              <a:buNone/>
            </a:pPr>
            <a:r>
              <a:rPr lang="en-US" sz="1979" b="0" i="0" u="none" strike="noStrike" cap="none">
                <a:solidFill>
                  <a:srgbClr val="000000"/>
                </a:solidFill>
                <a:latin typeface="Arial"/>
                <a:ea typeface="Arial"/>
                <a:cs typeface="Arial"/>
                <a:sym typeface="Arial"/>
              </a:rPr>
              <a:t>United States Third Circuit</a:t>
            </a:r>
            <a:endParaRPr sz="1400" b="0" i="0" u="none" strike="noStrike" cap="none">
              <a:solidFill>
                <a:srgbClr val="000000"/>
              </a:solidFill>
              <a:latin typeface="Arial"/>
              <a:ea typeface="Arial"/>
              <a:cs typeface="Arial"/>
              <a:sym typeface="Arial"/>
            </a:endParaRPr>
          </a:p>
        </p:txBody>
      </p:sp>
      <p:cxnSp>
        <p:nvCxnSpPr>
          <p:cNvPr id="243" name="Google Shape;243;g2e0fee4302e_0_5"/>
          <p:cNvCxnSpPr/>
          <p:nvPr/>
        </p:nvCxnSpPr>
        <p:spPr>
          <a:xfrm>
            <a:off x="6321213" y="4764611"/>
            <a:ext cx="4078800" cy="0"/>
          </a:xfrm>
          <a:prstGeom prst="straightConnector1">
            <a:avLst/>
          </a:prstGeom>
          <a:noFill/>
          <a:ln w="266700" cap="flat" cmpd="sng">
            <a:solidFill>
              <a:srgbClr val="000000"/>
            </a:solidFill>
            <a:prstDash val="dot"/>
            <a:round/>
            <a:headEnd type="none" w="sm" len="sm"/>
            <a:tailEnd type="stealth" w="med" len="med"/>
          </a:ln>
        </p:spPr>
      </p:cxnSp>
      <p:sp>
        <p:nvSpPr>
          <p:cNvPr id="244" name="Google Shape;244;g2e0fee4302e_0_5"/>
          <p:cNvSpPr txBox="1"/>
          <p:nvPr/>
        </p:nvSpPr>
        <p:spPr>
          <a:xfrm rot="-2377773">
            <a:off x="757341" y="2290145"/>
            <a:ext cx="8814382" cy="3176610"/>
          </a:xfrm>
          <a:prstGeom prst="rect">
            <a:avLst/>
          </a:prstGeom>
          <a:noFill/>
          <a:ln>
            <a:noFill/>
          </a:ln>
          <a:effectLst>
            <a:outerShdw blurRad="57150" dist="123825" dir="5400000" algn="bl" rotWithShape="0">
              <a:srgbClr val="000000">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500"/>
              <a:buFont typeface="Arial"/>
              <a:buNone/>
            </a:pPr>
            <a:r>
              <a:rPr lang="en-US" sz="14500" b="0" i="0" u="none" strike="noStrike" cap="none">
                <a:solidFill>
                  <a:srgbClr val="CC0000"/>
                </a:solidFill>
                <a:latin typeface="Impact"/>
                <a:ea typeface="Impact"/>
                <a:cs typeface="Impact"/>
                <a:sym typeface="Impact"/>
              </a:rPr>
              <a:t>GUILTY</a:t>
            </a:r>
            <a:endParaRPr sz="14500" b="0" i="0" u="none" strike="noStrike" cap="none">
              <a:solidFill>
                <a:srgbClr val="CC0000"/>
              </a:solidFill>
              <a:latin typeface="Impact"/>
              <a:ea typeface="Impact"/>
              <a:cs typeface="Impact"/>
              <a:sym typeface="Impact"/>
            </a:endParaRPr>
          </a:p>
        </p:txBody>
      </p:sp>
      <p:sp>
        <p:nvSpPr>
          <p:cNvPr id="245" name="Google Shape;245;g2e0fee4302e_0_5"/>
          <p:cNvSpPr txBox="1"/>
          <p:nvPr/>
        </p:nvSpPr>
        <p:spPr>
          <a:xfrm rot="-2377773">
            <a:off x="10400128" y="2290145"/>
            <a:ext cx="8814382" cy="3176610"/>
          </a:xfrm>
          <a:prstGeom prst="rect">
            <a:avLst/>
          </a:prstGeom>
          <a:noFill/>
          <a:ln>
            <a:noFill/>
          </a:ln>
          <a:effectLst>
            <a:outerShdw blurRad="57150" dist="123825" dir="5400000" algn="bl" rotWithShape="0">
              <a:srgbClr val="000000">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500"/>
              <a:buFont typeface="Arial"/>
              <a:buNone/>
            </a:pPr>
            <a:r>
              <a:rPr lang="en-US" sz="14500" b="0" i="0" u="none" strike="noStrike" cap="none">
                <a:solidFill>
                  <a:srgbClr val="CC0000"/>
                </a:solidFill>
                <a:latin typeface="Impact"/>
                <a:ea typeface="Impact"/>
                <a:cs typeface="Impact"/>
                <a:sym typeface="Impact"/>
              </a:rPr>
              <a:t>GUILTY</a:t>
            </a:r>
            <a:endParaRPr sz="14500" b="0" i="0" u="none" strike="noStrike" cap="none">
              <a:solidFill>
                <a:srgbClr val="CC0000"/>
              </a:solidFill>
              <a:latin typeface="Impact"/>
              <a:ea typeface="Impact"/>
              <a:cs typeface="Impact"/>
              <a:sym typeface="Impac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253"/>
        <p:cNvGrpSpPr/>
        <p:nvPr/>
      </p:nvGrpSpPr>
      <p:grpSpPr>
        <a:xfrm>
          <a:off x="0" y="0"/>
          <a:ext cx="0" cy="0"/>
          <a:chOff x="0" y="0"/>
          <a:chExt cx="0" cy="0"/>
        </a:xfrm>
      </p:grpSpPr>
      <p:sp>
        <p:nvSpPr>
          <p:cNvPr id="254" name="Google Shape;254;p17"/>
          <p:cNvSpPr/>
          <p:nvPr/>
        </p:nvSpPr>
        <p:spPr>
          <a:xfrm>
            <a:off x="5881632" y="2030799"/>
            <a:ext cx="11377668" cy="7888517"/>
          </a:xfrm>
          <a:custGeom>
            <a:avLst/>
            <a:gdLst/>
            <a:ahLst/>
            <a:cxnLst/>
            <a:rect l="l" t="t" r="r" b="b"/>
            <a:pathLst>
              <a:path w="11377668" h="7888517" extrusionOk="0">
                <a:moveTo>
                  <a:pt x="0" y="0"/>
                </a:moveTo>
                <a:lnTo>
                  <a:pt x="11377668" y="0"/>
                </a:lnTo>
                <a:lnTo>
                  <a:pt x="11377668" y="7888516"/>
                </a:lnTo>
                <a:lnTo>
                  <a:pt x="0" y="7888516"/>
                </a:lnTo>
                <a:lnTo>
                  <a:pt x="0" y="0"/>
                </a:lnTo>
                <a:close/>
              </a:path>
            </a:pathLst>
          </a:custGeom>
          <a:blipFill rotWithShape="1">
            <a:blip r:embed="rId3">
              <a:alphaModFix/>
            </a:blip>
            <a:stretch>
              <a:fillRect/>
            </a:stretch>
          </a:blipFill>
          <a:ln>
            <a:noFill/>
          </a:ln>
        </p:spPr>
        <p:txBody>
          <a:bodyPr/>
          <a:lstStyle/>
          <a:p>
            <a:endParaRPr lang="en-US"/>
          </a:p>
        </p:txBody>
      </p:sp>
      <p:cxnSp>
        <p:nvCxnSpPr>
          <p:cNvPr id="255" name="Google Shape;255;p17"/>
          <p:cNvCxnSpPr/>
          <p:nvPr/>
        </p:nvCxnSpPr>
        <p:spPr>
          <a:xfrm>
            <a:off x="1376880" y="3944461"/>
            <a:ext cx="4078656" cy="0"/>
          </a:xfrm>
          <a:prstGeom prst="straightConnector1">
            <a:avLst/>
          </a:prstGeom>
          <a:noFill/>
          <a:ln w="266700" cap="flat" cmpd="sng">
            <a:solidFill>
              <a:srgbClr val="000000"/>
            </a:solidFill>
            <a:prstDash val="dot"/>
            <a:round/>
            <a:headEnd type="none" w="sm" len="sm"/>
            <a:tailEnd type="stealth" w="med" len="med"/>
          </a:ln>
        </p:spPr>
      </p:cxnSp>
      <p:sp>
        <p:nvSpPr>
          <p:cNvPr id="256" name="Google Shape;256;p17"/>
          <p:cNvSpPr txBox="1"/>
          <p:nvPr/>
        </p:nvSpPr>
        <p:spPr>
          <a:xfrm>
            <a:off x="7437928" y="407471"/>
            <a:ext cx="11212800" cy="1139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7400"/>
              <a:buFont typeface="Arial"/>
              <a:buNone/>
            </a:pPr>
            <a:r>
              <a:rPr lang="en-US" sz="7400" b="0" i="0" u="none" strike="noStrike" cap="none">
                <a:solidFill>
                  <a:srgbClr val="233F87"/>
                </a:solidFill>
                <a:latin typeface="Impact"/>
                <a:ea typeface="Impact"/>
                <a:cs typeface="Impact"/>
                <a:sym typeface="Impact"/>
              </a:rPr>
              <a:t>Elonis v. U.S. (2014)</a:t>
            </a:r>
            <a:endParaRPr sz="1400" b="0" i="0" u="none" strike="noStrike" cap="none">
              <a:solidFill>
                <a:srgbClr val="000000"/>
              </a:solidFill>
              <a:latin typeface="Impact"/>
              <a:ea typeface="Impact"/>
              <a:cs typeface="Impact"/>
              <a:sym typeface="Impac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14"/>
          <p:cNvSpPr txBox="1"/>
          <p:nvPr/>
        </p:nvSpPr>
        <p:spPr>
          <a:xfrm>
            <a:off x="855388" y="4328928"/>
            <a:ext cx="16956300" cy="2946600"/>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Clr>
                <a:srgbClr val="000000"/>
              </a:buClr>
              <a:buSzPts val="5038"/>
              <a:buFont typeface="Arial"/>
              <a:buNone/>
            </a:pPr>
            <a:r>
              <a:rPr lang="en-US" sz="5038" b="0" i="0" u="none" strike="noStrike" cap="none">
                <a:solidFill>
                  <a:srgbClr val="233F87"/>
                </a:solidFill>
                <a:highlight>
                  <a:srgbClr val="FFFF00"/>
                </a:highlight>
                <a:latin typeface="Arial"/>
                <a:ea typeface="Arial"/>
                <a:cs typeface="Arial"/>
                <a:sym typeface="Arial"/>
              </a:rPr>
              <a:t>Does a conviction of threatening another person under federal anti-threat statute require proof that the defendant meant what he said in a literal sense?</a:t>
            </a:r>
            <a:endParaRPr sz="2900" b="0" i="0" u="none" strike="noStrike" cap="none">
              <a:solidFill>
                <a:srgbClr val="000000"/>
              </a:solidFill>
              <a:highlight>
                <a:srgbClr val="FFFF00"/>
              </a:highlight>
              <a:latin typeface="Arial"/>
              <a:ea typeface="Arial"/>
              <a:cs typeface="Arial"/>
              <a:sym typeface="Arial"/>
            </a:endParaRPr>
          </a:p>
        </p:txBody>
      </p:sp>
      <p:sp>
        <p:nvSpPr>
          <p:cNvPr id="266" name="Google Shape;266;p14"/>
          <p:cNvSpPr txBox="1"/>
          <p:nvPr/>
        </p:nvSpPr>
        <p:spPr>
          <a:xfrm>
            <a:off x="7353778" y="155021"/>
            <a:ext cx="11212800" cy="1139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7400"/>
              <a:buFont typeface="Arial"/>
              <a:buNone/>
            </a:pPr>
            <a:r>
              <a:rPr lang="en-US" sz="7400" b="0" i="0" u="none" strike="noStrike" cap="none">
                <a:solidFill>
                  <a:srgbClr val="233F87"/>
                </a:solidFill>
                <a:highlight>
                  <a:schemeClr val="lt1"/>
                </a:highlight>
                <a:latin typeface="Impact"/>
                <a:ea typeface="Impact"/>
                <a:cs typeface="Impact"/>
                <a:sym typeface="Impact"/>
              </a:rPr>
              <a:t>Elonis v. U.S. (2014)</a:t>
            </a:r>
            <a:endParaRPr sz="1400" b="0" i="0" u="none" strike="noStrike" cap="none">
              <a:solidFill>
                <a:srgbClr val="000000"/>
              </a:solidFill>
              <a:highlight>
                <a:schemeClr val="lt1"/>
              </a:highlight>
              <a:latin typeface="Impact"/>
              <a:ea typeface="Impact"/>
              <a:cs typeface="Impact"/>
              <a:sym typeface="Impac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274"/>
        <p:cNvGrpSpPr/>
        <p:nvPr/>
      </p:nvGrpSpPr>
      <p:grpSpPr>
        <a:xfrm>
          <a:off x="0" y="0"/>
          <a:ext cx="0" cy="0"/>
          <a:chOff x="0" y="0"/>
          <a:chExt cx="0" cy="0"/>
        </a:xfrm>
      </p:grpSpPr>
      <p:sp>
        <p:nvSpPr>
          <p:cNvPr id="275" name="Google Shape;275;p19"/>
          <p:cNvSpPr/>
          <p:nvPr/>
        </p:nvSpPr>
        <p:spPr>
          <a:xfrm>
            <a:off x="461600" y="1655152"/>
            <a:ext cx="7241480" cy="4643954"/>
          </a:xfrm>
          <a:custGeom>
            <a:avLst/>
            <a:gdLst/>
            <a:ahLst/>
            <a:cxnLst/>
            <a:rect l="l" t="t" r="r" b="b"/>
            <a:pathLst>
              <a:path w="5414191" h="3613972" extrusionOk="0">
                <a:moveTo>
                  <a:pt x="0" y="0"/>
                </a:moveTo>
                <a:lnTo>
                  <a:pt x="5414191" y="0"/>
                </a:lnTo>
                <a:lnTo>
                  <a:pt x="5414191" y="3613972"/>
                </a:lnTo>
                <a:lnTo>
                  <a:pt x="0" y="3613972"/>
                </a:lnTo>
                <a:lnTo>
                  <a:pt x="0" y="0"/>
                </a:lnTo>
                <a:close/>
              </a:path>
            </a:pathLst>
          </a:custGeom>
          <a:blipFill rotWithShape="1">
            <a:blip r:embed="rId3">
              <a:alphaModFix/>
            </a:blip>
            <a:stretch>
              <a:fillRect/>
            </a:stretch>
          </a:blipFill>
          <a:ln>
            <a:noFill/>
          </a:ln>
        </p:spPr>
        <p:txBody>
          <a:bodyPr/>
          <a:lstStyle/>
          <a:p>
            <a:endParaRPr lang="en-US"/>
          </a:p>
        </p:txBody>
      </p:sp>
      <p:sp>
        <p:nvSpPr>
          <p:cNvPr id="276" name="Google Shape;276;p19"/>
          <p:cNvSpPr txBox="1"/>
          <p:nvPr/>
        </p:nvSpPr>
        <p:spPr>
          <a:xfrm>
            <a:off x="8259849" y="2349346"/>
            <a:ext cx="4414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1" i="0" u="none" strike="noStrike" cap="none">
                <a:solidFill>
                  <a:srgbClr val="233F87"/>
                </a:solidFill>
                <a:latin typeface="Arial"/>
                <a:ea typeface="Arial"/>
                <a:cs typeface="Arial"/>
                <a:sym typeface="Arial"/>
              </a:rPr>
              <a:t>The Ruling:</a:t>
            </a:r>
            <a:endParaRPr sz="1400" b="1" i="0" u="none" strike="noStrike" cap="none">
              <a:solidFill>
                <a:srgbClr val="000000"/>
              </a:solidFill>
              <a:latin typeface="Arial"/>
              <a:ea typeface="Arial"/>
              <a:cs typeface="Arial"/>
              <a:sym typeface="Arial"/>
            </a:endParaRPr>
          </a:p>
        </p:txBody>
      </p:sp>
      <p:sp>
        <p:nvSpPr>
          <p:cNvPr id="277" name="Google Shape;277;p19"/>
          <p:cNvSpPr txBox="1"/>
          <p:nvPr/>
        </p:nvSpPr>
        <p:spPr>
          <a:xfrm>
            <a:off x="8802224" y="3639346"/>
            <a:ext cx="9241500" cy="2801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500"/>
              <a:buFont typeface="Arial"/>
              <a:buNone/>
            </a:pPr>
            <a:r>
              <a:rPr lang="en-US" sz="3500" b="0" i="0" u="none" strike="noStrike" cap="none">
                <a:solidFill>
                  <a:srgbClr val="233F87"/>
                </a:solidFill>
                <a:latin typeface="Arial"/>
                <a:ea typeface="Arial"/>
                <a:cs typeface="Arial"/>
                <a:sym typeface="Arial"/>
              </a:rPr>
              <a:t>Since there is no proof of subjective intent (whether or not he intended to follow through), he cannot be held accountable for the "recklessness" of his actions.</a:t>
            </a:r>
            <a:endParaRPr sz="1900" b="0" i="0" u="none" strike="noStrike" cap="none">
              <a:solidFill>
                <a:srgbClr val="000000"/>
              </a:solidFill>
              <a:latin typeface="Arial"/>
              <a:ea typeface="Arial"/>
              <a:cs typeface="Arial"/>
              <a:sym typeface="Arial"/>
            </a:endParaRPr>
          </a:p>
        </p:txBody>
      </p:sp>
      <p:sp>
        <p:nvSpPr>
          <p:cNvPr id="278" name="Google Shape;278;p19"/>
          <p:cNvSpPr txBox="1"/>
          <p:nvPr/>
        </p:nvSpPr>
        <p:spPr>
          <a:xfrm>
            <a:off x="-7" y="6643376"/>
            <a:ext cx="6457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1" i="0" u="none" strike="noStrike" cap="none">
                <a:solidFill>
                  <a:srgbClr val="233F87"/>
                </a:solidFill>
                <a:latin typeface="Arial"/>
                <a:ea typeface="Arial"/>
                <a:cs typeface="Arial"/>
                <a:sym typeface="Arial"/>
              </a:rPr>
              <a:t>Why this matters:</a:t>
            </a:r>
            <a:endParaRPr sz="1400" b="1" i="0" u="none" strike="noStrike" cap="none">
              <a:solidFill>
                <a:srgbClr val="000000"/>
              </a:solidFill>
              <a:latin typeface="Arial"/>
              <a:ea typeface="Arial"/>
              <a:cs typeface="Arial"/>
              <a:sym typeface="Arial"/>
            </a:endParaRPr>
          </a:p>
        </p:txBody>
      </p:sp>
      <p:sp>
        <p:nvSpPr>
          <p:cNvPr id="279" name="Google Shape;279;p19"/>
          <p:cNvSpPr txBox="1"/>
          <p:nvPr/>
        </p:nvSpPr>
        <p:spPr>
          <a:xfrm>
            <a:off x="648326" y="7788050"/>
            <a:ext cx="16152600" cy="1108200"/>
          </a:xfrm>
          <a:prstGeom prst="rect">
            <a:avLst/>
          </a:prstGeom>
          <a:noFill/>
          <a:ln>
            <a:noFill/>
          </a:ln>
        </p:spPr>
        <p:txBody>
          <a:bodyPr spcFirstLastPara="1" wrap="square" lIns="0" tIns="0" rIns="0" bIns="0" anchor="t" anchorCtr="0">
            <a:spAutoFit/>
          </a:bodyPr>
          <a:lstStyle/>
          <a:p>
            <a:pPr marL="647702" marR="0" lvl="1" indent="-323851" algn="l" rtl="0">
              <a:lnSpc>
                <a:spcPct val="140000"/>
              </a:lnSpc>
              <a:spcBef>
                <a:spcPts val="0"/>
              </a:spcBef>
              <a:spcAft>
                <a:spcPts val="0"/>
              </a:spcAft>
              <a:buClr>
                <a:srgbClr val="233F87"/>
              </a:buClr>
              <a:buSzPts val="3000"/>
              <a:buFont typeface="Arial"/>
              <a:buChar char="•"/>
            </a:pPr>
            <a:r>
              <a:rPr lang="en-US" sz="3000" b="0" i="0" u="none" strike="noStrike" cap="none">
                <a:solidFill>
                  <a:srgbClr val="233F87"/>
                </a:solidFill>
                <a:latin typeface="Arial"/>
                <a:ea typeface="Arial"/>
                <a:cs typeface="Arial"/>
                <a:sym typeface="Arial"/>
              </a:rPr>
              <a:t>This was the first Supreme Court case in which social media was at the forefront. </a:t>
            </a:r>
            <a:endParaRPr sz="1400" b="0" i="0" u="none" strike="noStrike" cap="none">
              <a:solidFill>
                <a:srgbClr val="000000"/>
              </a:solidFill>
              <a:latin typeface="Arial"/>
              <a:ea typeface="Arial"/>
              <a:cs typeface="Arial"/>
              <a:sym typeface="Arial"/>
            </a:endParaRPr>
          </a:p>
          <a:p>
            <a:pPr marL="647702" marR="0" lvl="1" indent="-323851" algn="l" rtl="0">
              <a:lnSpc>
                <a:spcPct val="140000"/>
              </a:lnSpc>
              <a:spcBef>
                <a:spcPts val="0"/>
              </a:spcBef>
              <a:spcAft>
                <a:spcPts val="0"/>
              </a:spcAft>
              <a:buClr>
                <a:srgbClr val="233F87"/>
              </a:buClr>
              <a:buSzPts val="3000"/>
              <a:buFont typeface="Arial"/>
              <a:buChar char="•"/>
            </a:pPr>
            <a:r>
              <a:rPr lang="en-US" sz="3000" b="0" i="0" u="none" strike="noStrike" cap="none">
                <a:solidFill>
                  <a:srgbClr val="233F87"/>
                </a:solidFill>
                <a:latin typeface="Arial"/>
                <a:ea typeface="Arial"/>
                <a:cs typeface="Arial"/>
                <a:sym typeface="Arial"/>
              </a:rPr>
              <a:t>This case set precedent for how free speech is exercised online. </a:t>
            </a:r>
            <a:endParaRPr sz="1400" b="0" i="0" u="none" strike="noStrike" cap="none">
              <a:solidFill>
                <a:srgbClr val="000000"/>
              </a:solidFill>
              <a:latin typeface="Arial"/>
              <a:ea typeface="Arial"/>
              <a:cs typeface="Arial"/>
              <a:sym typeface="Arial"/>
            </a:endParaRPr>
          </a:p>
        </p:txBody>
      </p:sp>
      <p:sp>
        <p:nvSpPr>
          <p:cNvPr id="280" name="Google Shape;280;p19"/>
          <p:cNvSpPr txBox="1"/>
          <p:nvPr/>
        </p:nvSpPr>
        <p:spPr>
          <a:xfrm>
            <a:off x="7353778" y="155021"/>
            <a:ext cx="11212800" cy="1139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7400"/>
              <a:buFont typeface="Arial"/>
              <a:buNone/>
            </a:pPr>
            <a:r>
              <a:rPr lang="en-US" sz="7400" b="0" i="0" u="none" strike="noStrike" cap="none">
                <a:solidFill>
                  <a:srgbClr val="233F87"/>
                </a:solidFill>
                <a:latin typeface="Impact"/>
                <a:ea typeface="Impact"/>
                <a:cs typeface="Impact"/>
                <a:sym typeface="Impact"/>
              </a:rPr>
              <a:t>Elonis v. U.S. (2014)</a:t>
            </a:r>
            <a:endParaRPr sz="1400" b="0" i="0" u="none" strike="noStrike" cap="none">
              <a:solidFill>
                <a:srgbClr val="000000"/>
              </a:solidFill>
              <a:latin typeface="Impact"/>
              <a:ea typeface="Impact"/>
              <a:cs typeface="Impact"/>
              <a:sym typeface="Impac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91"/>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
          <p:cNvSpPr txBox="1"/>
          <p:nvPr/>
        </p:nvSpPr>
        <p:spPr>
          <a:xfrm>
            <a:off x="8178800" y="246049"/>
            <a:ext cx="8759286" cy="12495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Texas v. Johnson (1989)</a:t>
            </a:r>
            <a:endParaRPr sz="1400" b="0" i="0" u="none" strike="noStrike" cap="none">
              <a:solidFill>
                <a:srgbClr val="000000"/>
              </a:solidFill>
              <a:latin typeface="Impact"/>
              <a:ea typeface="Impact"/>
              <a:cs typeface="Impact"/>
              <a:sym typeface="Impact"/>
            </a:endParaRPr>
          </a:p>
        </p:txBody>
      </p:sp>
      <p:pic>
        <p:nvPicPr>
          <p:cNvPr id="287" name="Google Shape;287;p5" descr="A picture containing American flag burning on concrete floor, outdoor"/>
          <p:cNvPicPr preferRelativeResize="0"/>
          <p:nvPr/>
        </p:nvPicPr>
        <p:blipFill rotWithShape="1">
          <a:blip r:embed="rId3">
            <a:alphaModFix/>
          </a:blip>
          <a:srcRect/>
          <a:stretch/>
        </p:blipFill>
        <p:spPr>
          <a:xfrm>
            <a:off x="2064786" y="1298221"/>
            <a:ext cx="14067145" cy="87427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7"/>
          <p:cNvSpPr txBox="1"/>
          <p:nvPr/>
        </p:nvSpPr>
        <p:spPr>
          <a:xfrm>
            <a:off x="681749" y="6567975"/>
            <a:ext cx="16924500" cy="3797193"/>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Clr>
                <a:srgbClr val="000000"/>
              </a:buClr>
              <a:buSzPts val="3525"/>
              <a:buFont typeface="Arial"/>
              <a:buNone/>
            </a:pPr>
            <a:r>
              <a:rPr lang="en-US" sz="3525" b="1" i="0" u="none" strike="noStrike" cap="none">
                <a:solidFill>
                  <a:srgbClr val="233F87"/>
                </a:solidFill>
                <a:latin typeface="Arial"/>
                <a:ea typeface="Arial"/>
                <a:cs typeface="Arial"/>
                <a:sym typeface="Arial"/>
              </a:rPr>
              <a:t>The 1984 Republican National Convention was held in Dallas, Texas. During the convention Gregory Lee Johnson and a group of political activists marched through the streets protesting. When the demonstrators reached Dallas City Hall, Johnson poured gas on an American flag and burned it. Johnson was arrested and convicted under a Texas state law.</a:t>
            </a:r>
            <a:endParaRPr sz="1400" b="1" i="0" u="none" strike="noStrike" cap="none">
              <a:solidFill>
                <a:srgbClr val="000000"/>
              </a:solidFill>
              <a:latin typeface="Arial"/>
              <a:ea typeface="Arial"/>
              <a:cs typeface="Arial"/>
              <a:sym typeface="Arial"/>
            </a:endParaRPr>
          </a:p>
        </p:txBody>
      </p:sp>
      <p:sp>
        <p:nvSpPr>
          <p:cNvPr id="297" name="Google Shape;297;p7"/>
          <p:cNvSpPr txBox="1"/>
          <p:nvPr/>
        </p:nvSpPr>
        <p:spPr>
          <a:xfrm>
            <a:off x="8178800" y="246049"/>
            <a:ext cx="8759286" cy="12495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Texas v. Johnson (1989)</a:t>
            </a:r>
            <a:endParaRPr sz="1400" b="0" i="0" u="none" strike="noStrike" cap="none">
              <a:solidFill>
                <a:srgbClr val="000000"/>
              </a:solidFill>
              <a:latin typeface="Impact"/>
              <a:ea typeface="Impact"/>
              <a:cs typeface="Impact"/>
              <a:sym typeface="Impact"/>
            </a:endParaRPr>
          </a:p>
        </p:txBody>
      </p:sp>
      <p:pic>
        <p:nvPicPr>
          <p:cNvPr id="298" name="Google Shape;298;p7" descr="A group of people outside a building&#10;&#10;Description automatically generated with low confidence"/>
          <p:cNvPicPr preferRelativeResize="0"/>
          <p:nvPr/>
        </p:nvPicPr>
        <p:blipFill rotWithShape="1">
          <a:blip r:embed="rId3">
            <a:alphaModFix/>
          </a:blip>
          <a:srcRect/>
          <a:stretch/>
        </p:blipFill>
        <p:spPr>
          <a:xfrm>
            <a:off x="4529666" y="1376850"/>
            <a:ext cx="9228666" cy="5191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8"/>
          <p:cNvSpPr txBox="1"/>
          <p:nvPr/>
        </p:nvSpPr>
        <p:spPr>
          <a:xfrm>
            <a:off x="8178800" y="246049"/>
            <a:ext cx="8759286" cy="12495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Texas v. Johnson (1989)</a:t>
            </a:r>
            <a:endParaRPr sz="1400" b="0" i="0" u="none" strike="noStrike" cap="none">
              <a:solidFill>
                <a:srgbClr val="000000"/>
              </a:solidFill>
              <a:latin typeface="Impact"/>
              <a:ea typeface="Impact"/>
              <a:cs typeface="Impact"/>
              <a:sym typeface="Impact"/>
            </a:endParaRPr>
          </a:p>
        </p:txBody>
      </p:sp>
      <p:pic>
        <p:nvPicPr>
          <p:cNvPr id="305" name="Google Shape;305;p18" descr="At the 1984 Republican National Convention, Gregory Lee Johnson burned the United States flag in protest of the Reagan Administration’s policies. &#10;&#10;Johnson was convicted of violating a Texas law banning the desecration of a venerated object, but he appealed his case all the way to the Supreme Court, arguing that his actions were protected under the First Amendment.&#10;&#10;Is burning a flag considered speech? If so, does it merit First Amendment protection? Prof. David Forte of Cleveland-Marshall College of Law explores the concepts of expressive conduct and controversial speech in Texas v. Johnson.&#10;&#10;#law #firstamendment #freespeech&#10;&#10;*******&#10;As always, the Federalist Society takes no position on particular legal or public policy issues; all expressions of opinion are those of the speaker.&#10;&#10;Learn more about Prof. David Forte:&#10;https://www.law.csuohio.edu/meetcmlaw/faculty/forte &#10;&#10;*******&#10;Related Links &amp; Differing Views:&#10;&#10;SCOTUSblog: “The Least Popular Dissent”&#10;https://www.scotusblog.com/2010/05/the-least-popular-dissent/&#10;&#10;The First Amendment Encyclopedia: “Texas v. Johnson”&#10;https://www.mtsu.edu/first-amendment/article/305/texas-v-johnson&#10;&#10;Global Freedom of Expression: “Texas v. Johnson”&#10;https://globalfreedomofexpression.columbia.edu/cases/texas-v-johnson/&#10;&#10;Iowa Law Review: “Flag Burning and the Constitution”&#10;https://chicagounbound.uchicago.edu/cgi/viewcontent.cgi?article=2949&amp;context=journal_articles&#10;&#10;University of Baltimore Law Forum: “Recent Developments: Texas v. Johnson: FlagBurning as Protest Protected within Context of First “Amendment&#10;https://scholarworks.law.ubalt.edu/cgi/viewcontent.cgi?article=1548&amp;context=lf&#10;&#10;Pepperdine Law Review: “Texas v. Johnson: The Constitutional Protection of Flag Desecration”&#10;https://digitalcommons.pepperdine.edu/cgi/viewcontent.cgi?article=1733&amp;context=plr" title="Texas v. Johnson [SCOTUSbrief]">
            <a:hlinkClick r:id="rId3"/>
          </p:cNvPr>
          <p:cNvPicPr preferRelativeResize="0"/>
          <p:nvPr/>
        </p:nvPicPr>
        <p:blipFill>
          <a:blip r:embed="rId4">
            <a:alphaModFix/>
          </a:blip>
          <a:stretch>
            <a:fillRect/>
          </a:stretch>
        </p:blipFill>
        <p:spPr>
          <a:xfrm>
            <a:off x="3497179" y="2021305"/>
            <a:ext cx="11843146" cy="71748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p:nvPr/>
        </p:nvSpPr>
        <p:spPr>
          <a:xfrm>
            <a:off x="10005645" y="1869430"/>
            <a:ext cx="7772401" cy="1518877"/>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Clr>
                <a:srgbClr val="000000"/>
              </a:buClr>
              <a:buSzPts val="3525"/>
              <a:buFont typeface="Arial"/>
              <a:buNone/>
            </a:pPr>
            <a:r>
              <a:rPr lang="en-US" sz="3525" b="1" i="0" u="none" strike="noStrike" cap="none">
                <a:solidFill>
                  <a:srgbClr val="233F87"/>
                </a:solidFill>
                <a:latin typeface="Arial"/>
                <a:ea typeface="Arial"/>
                <a:cs typeface="Arial"/>
                <a:sym typeface="Arial"/>
              </a:rPr>
              <a:t>Johnson appealed his case before Texas’ 5</a:t>
            </a:r>
            <a:r>
              <a:rPr lang="en-US" sz="3525" b="1" i="0" u="none" strike="noStrike" cap="none" baseline="30000">
                <a:solidFill>
                  <a:srgbClr val="233F87"/>
                </a:solidFill>
                <a:latin typeface="Arial"/>
                <a:ea typeface="Arial"/>
                <a:cs typeface="Arial"/>
                <a:sym typeface="Arial"/>
              </a:rPr>
              <a:t>th</a:t>
            </a:r>
            <a:r>
              <a:rPr lang="en-US" sz="3525" b="1" i="0" u="none" strike="noStrike" cap="none">
                <a:solidFill>
                  <a:srgbClr val="233F87"/>
                </a:solidFill>
                <a:latin typeface="Arial"/>
                <a:ea typeface="Arial"/>
                <a:cs typeface="Arial"/>
                <a:sym typeface="Arial"/>
              </a:rPr>
              <a:t> District Court of Appeals.</a:t>
            </a:r>
            <a:endParaRPr sz="1400" b="1" i="0" u="none" strike="noStrike" cap="none">
              <a:solidFill>
                <a:srgbClr val="000000"/>
              </a:solidFill>
              <a:latin typeface="Arial"/>
              <a:ea typeface="Arial"/>
              <a:cs typeface="Arial"/>
              <a:sym typeface="Arial"/>
            </a:endParaRPr>
          </a:p>
        </p:txBody>
      </p:sp>
      <p:sp>
        <p:nvSpPr>
          <p:cNvPr id="315" name="Google Shape;315;p21"/>
          <p:cNvSpPr txBox="1"/>
          <p:nvPr/>
        </p:nvSpPr>
        <p:spPr>
          <a:xfrm>
            <a:off x="8178800" y="246049"/>
            <a:ext cx="8759286" cy="12495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Texas v. Johnson (1989)</a:t>
            </a:r>
            <a:endParaRPr sz="1400" b="0" i="0" u="none" strike="noStrike" cap="none">
              <a:solidFill>
                <a:srgbClr val="000000"/>
              </a:solidFill>
              <a:latin typeface="Impact"/>
              <a:ea typeface="Impact"/>
              <a:cs typeface="Impact"/>
              <a:sym typeface="Impact"/>
            </a:endParaRPr>
          </a:p>
        </p:txBody>
      </p:sp>
      <p:pic>
        <p:nvPicPr>
          <p:cNvPr id="316" name="Google Shape;316;p21" descr="Map"/>
          <p:cNvPicPr preferRelativeResize="0"/>
          <p:nvPr/>
        </p:nvPicPr>
        <p:blipFill rotWithShape="1">
          <a:blip r:embed="rId3">
            <a:alphaModFix/>
          </a:blip>
          <a:srcRect/>
          <a:stretch/>
        </p:blipFill>
        <p:spPr>
          <a:xfrm>
            <a:off x="681751" y="1869430"/>
            <a:ext cx="8759286" cy="76781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2"/>
          <p:cNvSpPr txBox="1"/>
          <p:nvPr/>
        </p:nvSpPr>
        <p:spPr>
          <a:xfrm>
            <a:off x="10005645" y="1869430"/>
            <a:ext cx="7772401" cy="1518877"/>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Clr>
                <a:srgbClr val="000000"/>
              </a:buClr>
              <a:buSzPts val="3525"/>
              <a:buFont typeface="Arial"/>
              <a:buNone/>
            </a:pPr>
            <a:r>
              <a:rPr lang="en-US" sz="3525" b="1" i="0" u="none" strike="noStrike" cap="none">
                <a:solidFill>
                  <a:srgbClr val="233F87"/>
                </a:solidFill>
                <a:latin typeface="Arial"/>
                <a:ea typeface="Arial"/>
                <a:cs typeface="Arial"/>
                <a:sym typeface="Arial"/>
              </a:rPr>
              <a:t>Johnson appealed his case before Texas’ 5</a:t>
            </a:r>
            <a:r>
              <a:rPr lang="en-US" sz="3525" b="1" i="0" u="none" strike="noStrike" cap="none" baseline="30000">
                <a:solidFill>
                  <a:srgbClr val="233F87"/>
                </a:solidFill>
                <a:latin typeface="Arial"/>
                <a:ea typeface="Arial"/>
                <a:cs typeface="Arial"/>
                <a:sym typeface="Arial"/>
              </a:rPr>
              <a:t>th</a:t>
            </a:r>
            <a:r>
              <a:rPr lang="en-US" sz="3525" b="1" i="0" u="none" strike="noStrike" cap="none">
                <a:solidFill>
                  <a:srgbClr val="233F87"/>
                </a:solidFill>
                <a:latin typeface="Arial"/>
                <a:ea typeface="Arial"/>
                <a:cs typeface="Arial"/>
                <a:sym typeface="Arial"/>
              </a:rPr>
              <a:t> District Court of Appeals.</a:t>
            </a:r>
            <a:endParaRPr sz="1400" b="1" i="0" u="none" strike="noStrike" cap="none">
              <a:solidFill>
                <a:srgbClr val="000000"/>
              </a:solidFill>
              <a:latin typeface="Arial"/>
              <a:ea typeface="Arial"/>
              <a:cs typeface="Arial"/>
              <a:sym typeface="Arial"/>
            </a:endParaRPr>
          </a:p>
        </p:txBody>
      </p:sp>
      <p:sp>
        <p:nvSpPr>
          <p:cNvPr id="326" name="Google Shape;326;p32"/>
          <p:cNvSpPr txBox="1"/>
          <p:nvPr/>
        </p:nvSpPr>
        <p:spPr>
          <a:xfrm>
            <a:off x="8178800" y="246049"/>
            <a:ext cx="8759286" cy="12495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Texas v. Johnson (1989)</a:t>
            </a:r>
            <a:endParaRPr sz="1400" b="0" i="0" u="none" strike="noStrike" cap="none">
              <a:solidFill>
                <a:srgbClr val="000000"/>
              </a:solidFill>
              <a:latin typeface="Impact"/>
              <a:ea typeface="Impact"/>
              <a:cs typeface="Impact"/>
              <a:sym typeface="Impact"/>
            </a:endParaRPr>
          </a:p>
        </p:txBody>
      </p:sp>
      <p:pic>
        <p:nvPicPr>
          <p:cNvPr id="327" name="Google Shape;327;p32" descr="Map"/>
          <p:cNvPicPr preferRelativeResize="0"/>
          <p:nvPr/>
        </p:nvPicPr>
        <p:blipFill rotWithShape="1">
          <a:blip r:embed="rId3">
            <a:alphaModFix/>
          </a:blip>
          <a:srcRect/>
          <a:stretch/>
        </p:blipFill>
        <p:spPr>
          <a:xfrm>
            <a:off x="681751" y="1869430"/>
            <a:ext cx="8759286" cy="7678165"/>
          </a:xfrm>
          <a:prstGeom prst="rect">
            <a:avLst/>
          </a:prstGeom>
          <a:noFill/>
          <a:ln>
            <a:noFill/>
          </a:ln>
        </p:spPr>
      </p:pic>
      <p:sp>
        <p:nvSpPr>
          <p:cNvPr id="328" name="Google Shape;328;p32"/>
          <p:cNvSpPr txBox="1"/>
          <p:nvPr/>
        </p:nvSpPr>
        <p:spPr>
          <a:xfrm>
            <a:off x="9441037" y="4211491"/>
            <a:ext cx="8493368" cy="4556632"/>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Clr>
                <a:srgbClr val="000000"/>
              </a:buClr>
              <a:buSzPts val="3525"/>
              <a:buFont typeface="Arial"/>
              <a:buNone/>
            </a:pPr>
            <a:r>
              <a:rPr lang="en-US" sz="3525" b="1" i="0" u="none" strike="noStrike" cap="none">
                <a:solidFill>
                  <a:srgbClr val="233F87"/>
                </a:solidFill>
                <a:latin typeface="Arial"/>
                <a:ea typeface="Arial"/>
                <a:cs typeface="Arial"/>
                <a:sym typeface="Arial"/>
              </a:rPr>
              <a:t>The court overruled the lower court’s decision, citing the 1</a:t>
            </a:r>
            <a:r>
              <a:rPr lang="en-US" sz="3525" b="1" i="0" u="none" strike="noStrike" cap="none" baseline="30000">
                <a:solidFill>
                  <a:srgbClr val="233F87"/>
                </a:solidFill>
                <a:latin typeface="Arial"/>
                <a:ea typeface="Arial"/>
                <a:cs typeface="Arial"/>
                <a:sym typeface="Arial"/>
              </a:rPr>
              <a:t>st</a:t>
            </a:r>
            <a:r>
              <a:rPr lang="en-US" sz="3525" b="1" i="0" u="none" strike="noStrike" cap="none">
                <a:solidFill>
                  <a:srgbClr val="233F87"/>
                </a:solidFill>
                <a:latin typeface="Arial"/>
                <a:ea typeface="Arial"/>
                <a:cs typeface="Arial"/>
                <a:sym typeface="Arial"/>
              </a:rPr>
              <a:t> amendment stating a government cannot decide what can and cannot be picked as protected under free speech, even if the act is divisive.</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3"/>
          <p:cNvSpPr txBox="1"/>
          <p:nvPr/>
        </p:nvSpPr>
        <p:spPr>
          <a:xfrm>
            <a:off x="6717323" y="1495621"/>
            <a:ext cx="11570677" cy="1518877"/>
          </a:xfrm>
          <a:prstGeom prst="rect">
            <a:avLst/>
          </a:prstGeom>
          <a:noFill/>
          <a:ln>
            <a:noFill/>
          </a:ln>
        </p:spPr>
        <p:txBody>
          <a:bodyPr spcFirstLastPara="1" wrap="square" lIns="0" tIns="0" rIns="0" bIns="0" anchor="t" anchorCtr="0">
            <a:spAutoFit/>
          </a:bodyPr>
          <a:lstStyle/>
          <a:p>
            <a:pPr marL="0" marR="0" lvl="0" indent="0" algn="l" rtl="0">
              <a:lnSpc>
                <a:spcPct val="140028"/>
              </a:lnSpc>
              <a:spcBef>
                <a:spcPts val="0"/>
              </a:spcBef>
              <a:spcAft>
                <a:spcPts val="0"/>
              </a:spcAft>
              <a:buClr>
                <a:srgbClr val="000000"/>
              </a:buClr>
              <a:buSzPts val="3525"/>
              <a:buFont typeface="Arial"/>
              <a:buNone/>
            </a:pPr>
            <a:r>
              <a:rPr lang="en-US" sz="3525" b="1" i="0" u="none" strike="noStrike" cap="none">
                <a:solidFill>
                  <a:srgbClr val="233F87"/>
                </a:solidFill>
                <a:latin typeface="Arial"/>
                <a:ea typeface="Arial"/>
                <a:cs typeface="Arial"/>
                <a:sym typeface="Arial"/>
              </a:rPr>
              <a:t>In 1989, the case was brought before the United States Supreme Court.</a:t>
            </a:r>
            <a:endParaRPr sz="1400" b="1" i="0" u="none" strike="noStrike" cap="none">
              <a:solidFill>
                <a:srgbClr val="000000"/>
              </a:solidFill>
              <a:latin typeface="Arial"/>
              <a:ea typeface="Arial"/>
              <a:cs typeface="Arial"/>
              <a:sym typeface="Arial"/>
            </a:endParaRPr>
          </a:p>
        </p:txBody>
      </p:sp>
      <p:sp>
        <p:nvSpPr>
          <p:cNvPr id="338" name="Google Shape;338;p33"/>
          <p:cNvSpPr txBox="1"/>
          <p:nvPr/>
        </p:nvSpPr>
        <p:spPr>
          <a:xfrm>
            <a:off x="8178800" y="246049"/>
            <a:ext cx="8759286" cy="12495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Texas v. Johnson (1989)</a:t>
            </a:r>
            <a:endParaRPr sz="1400" b="0" i="0" u="none" strike="noStrike" cap="none">
              <a:solidFill>
                <a:srgbClr val="000000"/>
              </a:solidFill>
              <a:latin typeface="Impact"/>
              <a:ea typeface="Impact"/>
              <a:cs typeface="Impact"/>
              <a:sym typeface="Impact"/>
            </a:endParaRPr>
          </a:p>
        </p:txBody>
      </p:sp>
      <p:pic>
        <p:nvPicPr>
          <p:cNvPr id="339" name="Google Shape;339;p33" descr="Two men standing together"/>
          <p:cNvPicPr preferRelativeResize="0"/>
          <p:nvPr/>
        </p:nvPicPr>
        <p:blipFill rotWithShape="1">
          <a:blip r:embed="rId3">
            <a:alphaModFix/>
          </a:blip>
          <a:srcRect/>
          <a:stretch/>
        </p:blipFill>
        <p:spPr>
          <a:xfrm>
            <a:off x="393779" y="246049"/>
            <a:ext cx="5939743" cy="5661317"/>
          </a:xfrm>
          <a:prstGeom prst="rect">
            <a:avLst/>
          </a:prstGeom>
          <a:noFill/>
          <a:ln>
            <a:noFill/>
          </a:ln>
        </p:spPr>
      </p:pic>
      <p:sp>
        <p:nvSpPr>
          <p:cNvPr id="340" name="Google Shape;340;p33"/>
          <p:cNvSpPr txBox="1"/>
          <p:nvPr/>
        </p:nvSpPr>
        <p:spPr>
          <a:xfrm>
            <a:off x="6717322" y="3014498"/>
            <a:ext cx="11570677" cy="3861826"/>
          </a:xfrm>
          <a:prstGeom prst="rect">
            <a:avLst/>
          </a:prstGeom>
          <a:noFill/>
          <a:ln>
            <a:noFill/>
          </a:ln>
        </p:spPr>
        <p:txBody>
          <a:bodyPr spcFirstLastPara="1" wrap="square" lIns="0" tIns="0" rIns="0" bIns="0" anchor="t" anchorCtr="0">
            <a:spAutoFit/>
          </a:bodyPr>
          <a:lstStyle/>
          <a:p>
            <a:pPr marL="0" marR="0" lvl="0" indent="0" algn="l" rtl="0">
              <a:lnSpc>
                <a:spcPct val="140028"/>
              </a:lnSpc>
              <a:spcBef>
                <a:spcPts val="0"/>
              </a:spcBef>
              <a:spcAft>
                <a:spcPts val="0"/>
              </a:spcAft>
              <a:buClr>
                <a:srgbClr val="000000"/>
              </a:buClr>
              <a:buSzPts val="3600"/>
              <a:buFont typeface="Arial"/>
              <a:buNone/>
            </a:pPr>
            <a:r>
              <a:rPr lang="en-US" sz="3600" b="1" i="0" u="sng" strike="noStrike" cap="none">
                <a:solidFill>
                  <a:srgbClr val="233F87"/>
                </a:solidFill>
                <a:latin typeface="Arial"/>
                <a:ea typeface="Arial"/>
                <a:cs typeface="Arial"/>
                <a:sym typeface="Arial"/>
              </a:rPr>
              <a:t>The Ruling:</a:t>
            </a:r>
            <a:endParaRPr/>
          </a:p>
          <a:p>
            <a:pPr marL="0" marR="0" lvl="0" indent="0" algn="l" rtl="0">
              <a:lnSpc>
                <a:spcPct val="140028"/>
              </a:lnSpc>
              <a:spcBef>
                <a:spcPts val="0"/>
              </a:spcBef>
              <a:spcAft>
                <a:spcPts val="0"/>
              </a:spcAft>
              <a:buClr>
                <a:srgbClr val="000000"/>
              </a:buClr>
              <a:buSzPts val="3600"/>
              <a:buFont typeface="Arial"/>
              <a:buNone/>
            </a:pPr>
            <a:r>
              <a:rPr lang="en-US" sz="3600" b="1" i="0" u="none" strike="noStrike" cap="none">
                <a:solidFill>
                  <a:srgbClr val="233F87"/>
                </a:solidFill>
                <a:latin typeface="Arial"/>
                <a:ea typeface="Arial"/>
                <a:cs typeface="Arial"/>
                <a:sym typeface="Arial"/>
              </a:rPr>
              <a:t>The U.S. Supreme Court ruled in a 5-4 decision in favor of Johnson. The high court agreed that symbolic speech – no matter how offensive to some – is protected under the First Amendment.</a:t>
            </a:r>
            <a:endParaRPr/>
          </a:p>
        </p:txBody>
      </p:sp>
      <p:sp>
        <p:nvSpPr>
          <p:cNvPr id="341" name="Google Shape;341;p33"/>
          <p:cNvSpPr txBox="1"/>
          <p:nvPr/>
        </p:nvSpPr>
        <p:spPr>
          <a:xfrm>
            <a:off x="432353" y="6876324"/>
            <a:ext cx="17423294" cy="3102388"/>
          </a:xfrm>
          <a:prstGeom prst="rect">
            <a:avLst/>
          </a:prstGeom>
          <a:noFill/>
          <a:ln>
            <a:noFill/>
          </a:ln>
        </p:spPr>
        <p:txBody>
          <a:bodyPr spcFirstLastPara="1" wrap="square" lIns="0" tIns="0" rIns="0" bIns="0" anchor="t" anchorCtr="0">
            <a:spAutoFit/>
          </a:bodyPr>
          <a:lstStyle/>
          <a:p>
            <a:pPr marL="0" marR="0" lvl="0" indent="0" algn="l" rtl="0">
              <a:lnSpc>
                <a:spcPct val="140028"/>
              </a:lnSpc>
              <a:spcBef>
                <a:spcPts val="0"/>
              </a:spcBef>
              <a:spcAft>
                <a:spcPts val="0"/>
              </a:spcAft>
              <a:buClr>
                <a:srgbClr val="000000"/>
              </a:buClr>
              <a:buSzPts val="3600"/>
              <a:buFont typeface="Arial"/>
              <a:buNone/>
            </a:pPr>
            <a:r>
              <a:rPr lang="en-US" sz="3600" b="1" i="0" u="sng" strike="noStrike" cap="none">
                <a:solidFill>
                  <a:srgbClr val="233F87"/>
                </a:solidFill>
                <a:latin typeface="Arial"/>
                <a:ea typeface="Arial"/>
                <a:cs typeface="Arial"/>
                <a:sym typeface="Arial"/>
              </a:rPr>
              <a:t>Why it Matters:</a:t>
            </a:r>
            <a:endParaRPr/>
          </a:p>
          <a:p>
            <a:pPr marL="0" marR="0" lvl="0" indent="0" algn="l" rtl="0">
              <a:lnSpc>
                <a:spcPct val="140028"/>
              </a:lnSpc>
              <a:spcBef>
                <a:spcPts val="0"/>
              </a:spcBef>
              <a:spcAft>
                <a:spcPts val="0"/>
              </a:spcAft>
              <a:buClr>
                <a:srgbClr val="000000"/>
              </a:buClr>
              <a:buSzPts val="3600"/>
              <a:buFont typeface="Arial"/>
              <a:buNone/>
            </a:pPr>
            <a:r>
              <a:rPr lang="en-US" sz="3600" b="0" i="0" u="none" strike="noStrike" cap="none">
                <a:solidFill>
                  <a:srgbClr val="233F87"/>
                </a:solidFill>
                <a:latin typeface="Arial"/>
                <a:ea typeface="Arial"/>
                <a:cs typeface="Arial"/>
                <a:sym typeface="Arial"/>
              </a:rPr>
              <a:t>Symbolic speech is protected, so protests that involves an act such as burning the American flag are legal. The fact that an audience takes offense to certain ideas or expression, the Court found, does not justify prohibitions of speech.</a:t>
            </a:r>
            <a:endParaRPr/>
          </a:p>
        </p:txBody>
      </p:sp>
      <p:sp>
        <p:nvSpPr>
          <p:cNvPr id="342" name="Google Shape;342;p33"/>
          <p:cNvSpPr txBox="1"/>
          <p:nvPr/>
        </p:nvSpPr>
        <p:spPr>
          <a:xfrm>
            <a:off x="140677" y="6043985"/>
            <a:ext cx="6365631" cy="430887"/>
          </a:xfrm>
          <a:prstGeom prst="rect">
            <a:avLst/>
          </a:prstGeom>
          <a:noFill/>
          <a:ln>
            <a:noFill/>
          </a:ln>
        </p:spPr>
        <p:txBody>
          <a:bodyPr spcFirstLastPara="1" wrap="square" lIns="0" tIns="0" rIns="0" bIns="0" anchor="t" anchorCtr="0">
            <a:spAutoFit/>
          </a:bodyPr>
          <a:lstStyle/>
          <a:p>
            <a:pPr marL="0" marR="0" lvl="0" indent="0" algn="l" rtl="0">
              <a:lnSpc>
                <a:spcPct val="140028"/>
              </a:lnSpc>
              <a:spcBef>
                <a:spcPts val="0"/>
              </a:spcBef>
              <a:spcAft>
                <a:spcPts val="0"/>
              </a:spcAft>
              <a:buClr>
                <a:srgbClr val="000000"/>
              </a:buClr>
              <a:buSzPts val="2000"/>
              <a:buFont typeface="Arial"/>
              <a:buNone/>
            </a:pPr>
            <a:r>
              <a:rPr lang="en-US" sz="2000" b="1" i="0" u="none" strike="noStrike" cap="none">
                <a:solidFill>
                  <a:srgbClr val="233F87"/>
                </a:solidFill>
                <a:latin typeface="Arial"/>
                <a:ea typeface="Arial"/>
                <a:cs typeface="Arial"/>
                <a:sym typeface="Arial"/>
              </a:rPr>
              <a:t>Gregory Lee Johnson (right) with his attorney, 1989</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278a1ba0e9a_0_668"/>
          <p:cNvPicPr preferRelativeResize="0"/>
          <p:nvPr/>
        </p:nvPicPr>
        <p:blipFill rotWithShape="1">
          <a:blip r:embed="rId3">
            <a:alphaModFix/>
          </a:blip>
          <a:srcRect t="12180" b="11738"/>
          <a:stretch/>
        </p:blipFill>
        <p:spPr>
          <a:xfrm>
            <a:off x="2064775" y="1369650"/>
            <a:ext cx="14924698" cy="8627199"/>
          </a:xfrm>
          <a:prstGeom prst="rect">
            <a:avLst/>
          </a:prstGeom>
          <a:noFill/>
          <a:ln>
            <a:noFill/>
          </a:ln>
        </p:spPr>
      </p:pic>
      <p:sp>
        <p:nvSpPr>
          <p:cNvPr id="349" name="Google Shape;349;g278a1ba0e9a_0_668"/>
          <p:cNvSpPr txBox="1"/>
          <p:nvPr/>
        </p:nvSpPr>
        <p:spPr>
          <a:xfrm>
            <a:off x="2064786" y="246049"/>
            <a:ext cx="16752900" cy="892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Hazelwood School District v. Kuhlmeier (1988) </a:t>
            </a:r>
            <a:endParaRPr sz="1400" b="0" i="0" u="none" strike="noStrike" cap="none">
              <a:solidFill>
                <a:srgbClr val="000000"/>
              </a:solidFill>
              <a:latin typeface="Impact"/>
              <a:ea typeface="Impact"/>
              <a:cs typeface="Impact"/>
              <a:sym typeface="Impac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357"/>
        <p:cNvGrpSpPr/>
        <p:nvPr/>
      </p:nvGrpSpPr>
      <p:grpSpPr>
        <a:xfrm>
          <a:off x="0" y="0"/>
          <a:ext cx="0" cy="0"/>
          <a:chOff x="0" y="0"/>
          <a:chExt cx="0" cy="0"/>
        </a:xfrm>
      </p:grpSpPr>
      <p:sp>
        <p:nvSpPr>
          <p:cNvPr id="358" name="Google Shape;358;p20"/>
          <p:cNvSpPr txBox="1"/>
          <p:nvPr/>
        </p:nvSpPr>
        <p:spPr>
          <a:xfrm>
            <a:off x="681749" y="6567975"/>
            <a:ext cx="16924500" cy="3581700"/>
          </a:xfrm>
          <a:prstGeom prst="rect">
            <a:avLst/>
          </a:prstGeom>
          <a:noFill/>
          <a:ln>
            <a:noFill/>
          </a:ln>
        </p:spPr>
        <p:txBody>
          <a:bodyPr spcFirstLastPara="1" wrap="square" lIns="0" tIns="0" rIns="0" bIns="0" anchor="t" anchorCtr="0">
            <a:spAutoFit/>
          </a:bodyPr>
          <a:lstStyle/>
          <a:p>
            <a:pPr marL="0" marR="0" lvl="0" indent="0" algn="ctr" rtl="0">
              <a:lnSpc>
                <a:spcPct val="140028"/>
              </a:lnSpc>
              <a:spcBef>
                <a:spcPts val="0"/>
              </a:spcBef>
              <a:spcAft>
                <a:spcPts val="0"/>
              </a:spcAft>
              <a:buClr>
                <a:srgbClr val="000000"/>
              </a:buClr>
              <a:buSzPts val="3525"/>
              <a:buFont typeface="Arial"/>
              <a:buNone/>
            </a:pPr>
            <a:r>
              <a:rPr lang="en-US" sz="3525" b="1" i="0" u="none" strike="noStrike" cap="none">
                <a:solidFill>
                  <a:srgbClr val="233F87"/>
                </a:solidFill>
                <a:latin typeface="Arial"/>
                <a:ea typeface="Arial"/>
                <a:cs typeface="Arial"/>
                <a:sym typeface="Arial"/>
              </a:rPr>
              <a:t>Cathy Kuhlmeier and other students in the Journalism II class at Hazelwood East High School wrote articles for their newspaper—</a:t>
            </a:r>
            <a:r>
              <a:rPr lang="en-US" sz="3525" b="1" i="1" u="none" strike="noStrike" cap="none">
                <a:solidFill>
                  <a:srgbClr val="233F87"/>
                </a:solidFill>
                <a:latin typeface="Arial"/>
                <a:ea typeface="Arial"/>
                <a:cs typeface="Arial"/>
                <a:sym typeface="Arial"/>
              </a:rPr>
              <a:t>The Spectrum</a:t>
            </a:r>
            <a:r>
              <a:rPr lang="en-US" sz="3525" b="1" i="0" u="none" strike="noStrike" cap="none">
                <a:solidFill>
                  <a:srgbClr val="233F87"/>
                </a:solidFill>
                <a:latin typeface="Arial"/>
                <a:ea typeface="Arial"/>
                <a:cs typeface="Arial"/>
                <a:sym typeface="Arial"/>
              </a:rPr>
              <a:t>. When their articles on teen pregnancies, divorce, and runaways “pushed the boundaries,” the principal ordered the articles stricken. </a:t>
            </a:r>
            <a:br>
              <a:rPr lang="en-US" sz="3525" b="1" i="0" u="none" strike="noStrike" cap="none">
                <a:solidFill>
                  <a:srgbClr val="233F87"/>
                </a:solidFill>
                <a:latin typeface="Arial"/>
                <a:ea typeface="Arial"/>
                <a:cs typeface="Arial"/>
                <a:sym typeface="Arial"/>
              </a:rPr>
            </a:br>
            <a:r>
              <a:rPr lang="en-US" sz="3525" b="1" i="0" u="none" strike="noStrike" cap="none">
                <a:solidFill>
                  <a:srgbClr val="233F87"/>
                </a:solidFill>
                <a:latin typeface="Arial"/>
                <a:ea typeface="Arial"/>
                <a:cs typeface="Arial"/>
                <a:sym typeface="Arial"/>
              </a:rPr>
              <a:t>Kuhlmeier and others took the school to court.</a:t>
            </a:r>
            <a:endParaRPr sz="1400" b="1" i="0" u="none" strike="noStrike" cap="none">
              <a:solidFill>
                <a:srgbClr val="000000"/>
              </a:solidFill>
              <a:latin typeface="Arial"/>
              <a:ea typeface="Arial"/>
              <a:cs typeface="Arial"/>
              <a:sym typeface="Arial"/>
            </a:endParaRPr>
          </a:p>
        </p:txBody>
      </p:sp>
      <p:sp>
        <p:nvSpPr>
          <p:cNvPr id="359" name="Google Shape;359;p20"/>
          <p:cNvSpPr txBox="1"/>
          <p:nvPr/>
        </p:nvSpPr>
        <p:spPr>
          <a:xfrm>
            <a:off x="0" y="0"/>
            <a:ext cx="173427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Hazelwood School District v. Kuhlmeier (1988) </a:t>
            </a:r>
            <a:endParaRPr sz="1400" b="0" i="0" u="none" strike="noStrike" cap="none">
              <a:solidFill>
                <a:schemeClr val="dk2"/>
              </a:solidFill>
              <a:latin typeface="Impact"/>
              <a:ea typeface="Impact"/>
              <a:cs typeface="Impact"/>
              <a:sym typeface="Impact"/>
            </a:endParaRPr>
          </a:p>
        </p:txBody>
      </p:sp>
      <p:pic>
        <p:nvPicPr>
          <p:cNvPr id="360" name="Google Shape;360;p20"/>
          <p:cNvPicPr preferRelativeResize="0"/>
          <p:nvPr/>
        </p:nvPicPr>
        <p:blipFill rotWithShape="1">
          <a:blip r:embed="rId3">
            <a:alphaModFix/>
          </a:blip>
          <a:srcRect/>
          <a:stretch/>
        </p:blipFill>
        <p:spPr>
          <a:xfrm>
            <a:off x="4325850" y="1229700"/>
            <a:ext cx="8690998" cy="49550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278a1ba0e9a_0_703"/>
          <p:cNvPicPr preferRelativeResize="0"/>
          <p:nvPr/>
        </p:nvPicPr>
        <p:blipFill rotWithShape="1">
          <a:blip r:embed="rId3">
            <a:alphaModFix/>
          </a:blip>
          <a:srcRect/>
          <a:stretch/>
        </p:blipFill>
        <p:spPr>
          <a:xfrm>
            <a:off x="0" y="2097700"/>
            <a:ext cx="7315200" cy="6505575"/>
          </a:xfrm>
          <a:prstGeom prst="rect">
            <a:avLst/>
          </a:prstGeom>
          <a:noFill/>
          <a:ln>
            <a:noFill/>
          </a:ln>
        </p:spPr>
      </p:pic>
      <p:sp>
        <p:nvSpPr>
          <p:cNvPr id="367" name="Google Shape;367;g278a1ba0e9a_0_703"/>
          <p:cNvSpPr txBox="1"/>
          <p:nvPr/>
        </p:nvSpPr>
        <p:spPr>
          <a:xfrm>
            <a:off x="461600" y="8603275"/>
            <a:ext cx="7088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333333"/>
                </a:solidFill>
                <a:latin typeface="Roboto"/>
                <a:ea typeface="Roboto"/>
                <a:cs typeface="Roboto"/>
                <a:sym typeface="Roboto"/>
              </a:rPr>
              <a:t>U.S. District Court for the Eastern District of Missouri</a:t>
            </a:r>
            <a:endParaRPr sz="2100" b="0" i="0" u="none" strike="noStrike" cap="none">
              <a:solidFill>
                <a:srgbClr val="000000"/>
              </a:solidFill>
              <a:latin typeface="Arial"/>
              <a:ea typeface="Arial"/>
              <a:cs typeface="Arial"/>
              <a:sym typeface="Arial"/>
            </a:endParaRPr>
          </a:p>
        </p:txBody>
      </p:sp>
      <p:sp>
        <p:nvSpPr>
          <p:cNvPr id="368" name="Google Shape;368;g278a1ba0e9a_0_703"/>
          <p:cNvSpPr txBox="1"/>
          <p:nvPr/>
        </p:nvSpPr>
        <p:spPr>
          <a:xfrm>
            <a:off x="1505700" y="164850"/>
            <a:ext cx="167823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Hazelwood School District v. Kuhlmeier (1988) </a:t>
            </a:r>
            <a:endParaRPr sz="1400" b="0" i="0" u="none" strike="noStrike" cap="none">
              <a:solidFill>
                <a:schemeClr val="dk2"/>
              </a:solidFill>
              <a:latin typeface="Impact"/>
              <a:ea typeface="Impact"/>
              <a:cs typeface="Impact"/>
              <a:sym typeface="Impac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g278a1ba0e9a_0_712"/>
          <p:cNvPicPr preferRelativeResize="0"/>
          <p:nvPr/>
        </p:nvPicPr>
        <p:blipFill rotWithShape="1">
          <a:blip r:embed="rId3">
            <a:alphaModFix/>
          </a:blip>
          <a:srcRect/>
          <a:stretch/>
        </p:blipFill>
        <p:spPr>
          <a:xfrm>
            <a:off x="0" y="2097700"/>
            <a:ext cx="7315200" cy="6505575"/>
          </a:xfrm>
          <a:prstGeom prst="rect">
            <a:avLst/>
          </a:prstGeom>
          <a:noFill/>
          <a:ln>
            <a:noFill/>
          </a:ln>
        </p:spPr>
      </p:pic>
      <p:sp>
        <p:nvSpPr>
          <p:cNvPr id="375" name="Google Shape;375;g278a1ba0e9a_0_712"/>
          <p:cNvSpPr txBox="1"/>
          <p:nvPr/>
        </p:nvSpPr>
        <p:spPr>
          <a:xfrm>
            <a:off x="461600" y="8603275"/>
            <a:ext cx="70887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333333"/>
                </a:solidFill>
                <a:latin typeface="Roboto"/>
                <a:ea typeface="Roboto"/>
                <a:cs typeface="Roboto"/>
                <a:sym typeface="Roboto"/>
              </a:rPr>
              <a:t>U.S. District Court for the Eastern District of Missouri</a:t>
            </a:r>
            <a:endParaRPr sz="2100" b="0" i="0" u="none" strike="noStrike" cap="none">
              <a:solidFill>
                <a:srgbClr val="000000"/>
              </a:solidFill>
              <a:latin typeface="Arial"/>
              <a:ea typeface="Arial"/>
              <a:cs typeface="Arial"/>
              <a:sym typeface="Arial"/>
            </a:endParaRPr>
          </a:p>
        </p:txBody>
      </p:sp>
      <p:pic>
        <p:nvPicPr>
          <p:cNvPr id="376" name="Google Shape;376;g278a1ba0e9a_0_712"/>
          <p:cNvPicPr preferRelativeResize="0"/>
          <p:nvPr/>
        </p:nvPicPr>
        <p:blipFill rotWithShape="1">
          <a:blip r:embed="rId4">
            <a:alphaModFix/>
          </a:blip>
          <a:srcRect/>
          <a:stretch/>
        </p:blipFill>
        <p:spPr>
          <a:xfrm>
            <a:off x="8601075" y="2380399"/>
            <a:ext cx="9161475" cy="5940182"/>
          </a:xfrm>
          <a:prstGeom prst="rect">
            <a:avLst/>
          </a:prstGeom>
          <a:noFill/>
          <a:ln>
            <a:noFill/>
          </a:ln>
        </p:spPr>
      </p:pic>
      <p:sp>
        <p:nvSpPr>
          <p:cNvPr id="377" name="Google Shape;377;g278a1ba0e9a_0_712"/>
          <p:cNvSpPr txBox="1"/>
          <p:nvPr/>
        </p:nvSpPr>
        <p:spPr>
          <a:xfrm>
            <a:off x="2956500" y="263750"/>
            <a:ext cx="153315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Hazelwood School District v. Kuhlmeier (1988) </a:t>
            </a:r>
            <a:endParaRPr sz="1400" b="0" i="0" u="none" strike="noStrike" cap="none">
              <a:solidFill>
                <a:schemeClr val="dk2"/>
              </a:solidFill>
              <a:latin typeface="Impact"/>
              <a:ea typeface="Impact"/>
              <a:cs typeface="Impact"/>
              <a:sym typeface="Impact"/>
            </a:endParaRPr>
          </a:p>
        </p:txBody>
      </p:sp>
      <p:sp>
        <p:nvSpPr>
          <p:cNvPr id="378" name="Google Shape;378;g278a1ba0e9a_0_712"/>
          <p:cNvSpPr txBox="1"/>
          <p:nvPr/>
        </p:nvSpPr>
        <p:spPr>
          <a:xfrm>
            <a:off x="11045345" y="8572375"/>
            <a:ext cx="78567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333333"/>
                </a:solidFill>
                <a:latin typeface="Roboto"/>
                <a:ea typeface="Roboto"/>
                <a:cs typeface="Roboto"/>
                <a:sym typeface="Roboto"/>
              </a:rPr>
              <a:t>U.S. Court of Appeals for the Eighth Circuit</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3"/>
          <p:cNvSpPr txBox="1"/>
          <p:nvPr/>
        </p:nvSpPr>
        <p:spPr>
          <a:xfrm>
            <a:off x="540000" y="128425"/>
            <a:ext cx="17748000" cy="1313565"/>
          </a:xfrm>
          <a:prstGeom prst="rect">
            <a:avLst/>
          </a:prstGeom>
          <a:noFill/>
          <a:ln>
            <a:noFill/>
          </a:ln>
        </p:spPr>
        <p:txBody>
          <a:bodyPr spcFirstLastPara="1" wrap="square" lIns="0" tIns="0" rIns="0" bIns="0" anchor="t" anchorCtr="0">
            <a:spAutoFit/>
          </a:bodyPr>
          <a:lstStyle/>
          <a:p>
            <a:pPr marL="0" marR="0" lvl="0" indent="0" algn="r" rtl="0">
              <a:lnSpc>
                <a:spcPct val="96998"/>
              </a:lnSpc>
              <a:spcBef>
                <a:spcPts val="0"/>
              </a:spcBef>
              <a:spcAft>
                <a:spcPts val="0"/>
              </a:spcAft>
              <a:buClr>
                <a:srgbClr val="000000"/>
              </a:buClr>
              <a:buSzPts val="5498"/>
              <a:buFont typeface="Arial"/>
              <a:buNone/>
            </a:pPr>
            <a:r>
              <a:rPr lang="en-US" sz="8800" b="0" i="0" u="none" strike="noStrike" cap="none" dirty="0">
                <a:solidFill>
                  <a:srgbClr val="233F87"/>
                </a:solidFill>
                <a:latin typeface="Impact"/>
                <a:ea typeface="Impact"/>
                <a:cs typeface="Impact"/>
                <a:sym typeface="Impact"/>
              </a:rPr>
              <a:t>What is the First Amendment?</a:t>
            </a:r>
            <a:endParaRPr sz="8800" b="0" i="0" u="none" strike="noStrike" cap="none" dirty="0">
              <a:solidFill>
                <a:srgbClr val="000000"/>
              </a:solidFill>
              <a:latin typeface="Impact"/>
              <a:ea typeface="Impact"/>
              <a:cs typeface="Impact"/>
              <a:sym typeface="Impact"/>
            </a:endParaRPr>
          </a:p>
        </p:txBody>
      </p:sp>
      <p:sp>
        <p:nvSpPr>
          <p:cNvPr id="101" name="Google Shape;101;p3"/>
          <p:cNvSpPr txBox="1"/>
          <p:nvPr/>
        </p:nvSpPr>
        <p:spPr>
          <a:xfrm>
            <a:off x="8702040" y="3048000"/>
            <a:ext cx="8199120" cy="51206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386"/>
        <p:cNvGrpSpPr/>
        <p:nvPr/>
      </p:nvGrpSpPr>
      <p:grpSpPr>
        <a:xfrm>
          <a:off x="0" y="0"/>
          <a:ext cx="0" cy="0"/>
          <a:chOff x="0" y="0"/>
          <a:chExt cx="0" cy="0"/>
        </a:xfrm>
      </p:grpSpPr>
      <p:pic>
        <p:nvPicPr>
          <p:cNvPr id="387" name="Google Shape;387;g278a1ba0e9a_0_656"/>
          <p:cNvPicPr preferRelativeResize="0"/>
          <p:nvPr/>
        </p:nvPicPr>
        <p:blipFill rotWithShape="1">
          <a:blip r:embed="rId3">
            <a:alphaModFix/>
          </a:blip>
          <a:srcRect/>
          <a:stretch/>
        </p:blipFill>
        <p:spPr>
          <a:xfrm>
            <a:off x="431118" y="1"/>
            <a:ext cx="17425756" cy="10287000"/>
          </a:xfrm>
          <a:prstGeom prst="rect">
            <a:avLst/>
          </a:prstGeom>
          <a:noFill/>
          <a:ln>
            <a:noFill/>
          </a:ln>
        </p:spPr>
      </p:pic>
      <p:sp>
        <p:nvSpPr>
          <p:cNvPr id="388" name="Google Shape;388;g278a1ba0e9a_0_656"/>
          <p:cNvSpPr/>
          <p:nvPr/>
        </p:nvSpPr>
        <p:spPr>
          <a:xfrm>
            <a:off x="878726" y="790740"/>
            <a:ext cx="4634995" cy="3249928"/>
          </a:xfrm>
          <a:custGeom>
            <a:avLst/>
            <a:gdLst/>
            <a:ahLst/>
            <a:cxnLst/>
            <a:rect l="l" t="t" r="r" b="b"/>
            <a:pathLst>
              <a:path w="4634995" h="3249928" extrusionOk="0">
                <a:moveTo>
                  <a:pt x="0" y="0"/>
                </a:moveTo>
                <a:lnTo>
                  <a:pt x="4634996" y="0"/>
                </a:lnTo>
                <a:lnTo>
                  <a:pt x="4634996" y="3249928"/>
                </a:lnTo>
                <a:lnTo>
                  <a:pt x="0" y="3249928"/>
                </a:lnTo>
                <a:lnTo>
                  <a:pt x="0" y="0"/>
                </a:lnTo>
                <a:close/>
              </a:path>
            </a:pathLst>
          </a:custGeom>
          <a:blipFill rotWithShape="1">
            <a:blip r:embed="rId4">
              <a:alphaModFix/>
            </a:blip>
            <a:stretch>
              <a:fillRect/>
            </a:stretch>
          </a:blipFill>
          <a:ln>
            <a:noFill/>
          </a:ln>
        </p:spPr>
        <p:txBody>
          <a:bodyPr/>
          <a:lstStyle/>
          <a:p>
            <a:endParaRPr lang="en-US"/>
          </a:p>
        </p:txBody>
      </p:sp>
      <p:sp>
        <p:nvSpPr>
          <p:cNvPr id="389" name="Google Shape;389;g278a1ba0e9a_0_656"/>
          <p:cNvSpPr txBox="1"/>
          <p:nvPr/>
        </p:nvSpPr>
        <p:spPr>
          <a:xfrm>
            <a:off x="3459301" y="9447950"/>
            <a:ext cx="14828700" cy="544500"/>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Clr>
                <a:srgbClr val="000000"/>
              </a:buClr>
              <a:buSzPts val="3538"/>
              <a:buFont typeface="Arial"/>
              <a:buNone/>
            </a:pPr>
            <a:r>
              <a:rPr lang="en-US" sz="3538" b="1" i="0" u="none" strike="noStrike" cap="none">
                <a:solidFill>
                  <a:srgbClr val="233F87"/>
                </a:solidFill>
                <a:highlight>
                  <a:srgbClr val="FFFF00"/>
                </a:highlight>
                <a:latin typeface="Arial"/>
                <a:ea typeface="Arial"/>
                <a:cs typeface="Arial"/>
                <a:sym typeface="Arial"/>
              </a:rPr>
              <a:t>Does freedom of speech/press apply to school newspapers?</a:t>
            </a:r>
            <a:endParaRPr sz="1400" b="1" i="0" u="none" strike="noStrike" cap="none">
              <a:solidFill>
                <a:srgbClr val="000000"/>
              </a:solidFill>
              <a:highlight>
                <a:srgbClr val="FFFF00"/>
              </a:highlight>
              <a:latin typeface="Arial"/>
              <a:ea typeface="Arial"/>
              <a:cs typeface="Arial"/>
              <a:sym typeface="Arial"/>
            </a:endParaRPr>
          </a:p>
        </p:txBody>
      </p:sp>
      <p:sp>
        <p:nvSpPr>
          <p:cNvPr id="390" name="Google Shape;390;g278a1ba0e9a_0_656"/>
          <p:cNvSpPr txBox="1"/>
          <p:nvPr/>
        </p:nvSpPr>
        <p:spPr>
          <a:xfrm>
            <a:off x="-3" y="8011463"/>
            <a:ext cx="6893400" cy="215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2"/>
          <p:cNvSpPr txBox="1"/>
          <p:nvPr/>
        </p:nvSpPr>
        <p:spPr>
          <a:xfrm>
            <a:off x="5271058" y="2397904"/>
            <a:ext cx="4414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1" i="0" u="none" strike="noStrike" cap="none">
                <a:solidFill>
                  <a:srgbClr val="233F87"/>
                </a:solidFill>
                <a:latin typeface="Arial"/>
                <a:ea typeface="Arial"/>
                <a:cs typeface="Arial"/>
                <a:sym typeface="Arial"/>
              </a:rPr>
              <a:t>The Ruling:</a:t>
            </a:r>
            <a:endParaRPr sz="1400" b="1" i="0" u="none" strike="noStrike" cap="none">
              <a:solidFill>
                <a:srgbClr val="000000"/>
              </a:solidFill>
              <a:latin typeface="Arial"/>
              <a:ea typeface="Arial"/>
              <a:cs typeface="Arial"/>
              <a:sym typeface="Arial"/>
            </a:endParaRPr>
          </a:p>
        </p:txBody>
      </p:sp>
      <p:sp>
        <p:nvSpPr>
          <p:cNvPr id="400" name="Google Shape;400;p22"/>
          <p:cNvSpPr txBox="1"/>
          <p:nvPr/>
        </p:nvSpPr>
        <p:spPr>
          <a:xfrm>
            <a:off x="5811585" y="3332591"/>
            <a:ext cx="11374641" cy="21144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233F87"/>
                </a:solidFill>
                <a:latin typeface="Arial"/>
                <a:ea typeface="Arial"/>
                <a:cs typeface="Arial"/>
                <a:sym typeface="Arial"/>
              </a:rPr>
              <a:t>Public schools do not have to allow student speech as long as the censorship is “reasonably related” to educational concerns and the student speech "inconsistent with 'the shared values of a civilized social order.'”</a:t>
            </a:r>
            <a:endParaRPr sz="1400" b="0" i="0" u="none" strike="noStrike" cap="none">
              <a:solidFill>
                <a:srgbClr val="000000"/>
              </a:solidFill>
              <a:latin typeface="Arial"/>
              <a:ea typeface="Arial"/>
              <a:cs typeface="Arial"/>
              <a:sym typeface="Arial"/>
            </a:endParaRPr>
          </a:p>
        </p:txBody>
      </p:sp>
      <p:sp>
        <p:nvSpPr>
          <p:cNvPr id="401" name="Google Shape;401;p22"/>
          <p:cNvSpPr txBox="1"/>
          <p:nvPr/>
        </p:nvSpPr>
        <p:spPr>
          <a:xfrm>
            <a:off x="384158" y="6382492"/>
            <a:ext cx="6457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1" i="0" u="none" strike="noStrike" cap="none">
                <a:solidFill>
                  <a:srgbClr val="233F87"/>
                </a:solidFill>
                <a:latin typeface="Arial"/>
                <a:ea typeface="Arial"/>
                <a:cs typeface="Arial"/>
                <a:sym typeface="Arial"/>
              </a:rPr>
              <a:t>Why this matters:</a:t>
            </a:r>
            <a:endParaRPr sz="1400" b="1" i="0" u="none" strike="noStrike" cap="none">
              <a:solidFill>
                <a:srgbClr val="000000"/>
              </a:solidFill>
              <a:latin typeface="Arial"/>
              <a:ea typeface="Arial"/>
              <a:cs typeface="Arial"/>
              <a:sym typeface="Arial"/>
            </a:endParaRPr>
          </a:p>
        </p:txBody>
      </p:sp>
      <p:sp>
        <p:nvSpPr>
          <p:cNvPr id="402" name="Google Shape;402;p22"/>
          <p:cNvSpPr txBox="1"/>
          <p:nvPr/>
        </p:nvSpPr>
        <p:spPr>
          <a:xfrm>
            <a:off x="789225" y="7504484"/>
            <a:ext cx="16709400" cy="2401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233F87"/>
                </a:solidFill>
                <a:latin typeface="Arial"/>
                <a:ea typeface="Arial"/>
                <a:cs typeface="Arial"/>
                <a:sym typeface="Arial"/>
              </a:rPr>
              <a:t>This case created the modern state of journalism in schools, which many view as a form of censorship. Schools are allowed to omit articles that do not align with the narrative of the school's administration. This case illustrated how schools retain jurisdiction over policies for the students under their supervision.</a:t>
            </a:r>
            <a:endParaRPr sz="1400" b="0" i="0" u="none" strike="noStrike" cap="none">
              <a:solidFill>
                <a:srgbClr val="000000"/>
              </a:solidFill>
              <a:latin typeface="Arial"/>
              <a:ea typeface="Arial"/>
              <a:cs typeface="Arial"/>
              <a:sym typeface="Arial"/>
            </a:endParaRPr>
          </a:p>
        </p:txBody>
      </p:sp>
      <p:sp>
        <p:nvSpPr>
          <p:cNvPr id="403" name="Google Shape;403;p22"/>
          <p:cNvSpPr/>
          <p:nvPr/>
        </p:nvSpPr>
        <p:spPr>
          <a:xfrm>
            <a:off x="1321046" y="2551538"/>
            <a:ext cx="3867908" cy="2581829"/>
          </a:xfrm>
          <a:custGeom>
            <a:avLst/>
            <a:gdLst/>
            <a:ahLst/>
            <a:cxnLst/>
            <a:rect l="l" t="t" r="r" b="b"/>
            <a:pathLst>
              <a:path w="3867908" h="2581829" extrusionOk="0">
                <a:moveTo>
                  <a:pt x="0" y="0"/>
                </a:moveTo>
                <a:lnTo>
                  <a:pt x="3867908" y="0"/>
                </a:lnTo>
                <a:lnTo>
                  <a:pt x="3867908" y="2581829"/>
                </a:lnTo>
                <a:lnTo>
                  <a:pt x="0" y="2581829"/>
                </a:lnTo>
                <a:lnTo>
                  <a:pt x="0" y="0"/>
                </a:lnTo>
                <a:close/>
              </a:path>
            </a:pathLst>
          </a:custGeom>
          <a:blipFill rotWithShape="1">
            <a:blip r:embed="rId3">
              <a:alphaModFix/>
            </a:blip>
            <a:stretch>
              <a:fillRect/>
            </a:stretch>
          </a:blipFill>
          <a:ln>
            <a:noFill/>
          </a:ln>
        </p:spPr>
        <p:txBody>
          <a:bodyPr/>
          <a:lstStyle/>
          <a:p>
            <a:endParaRPr lang="en-US"/>
          </a:p>
        </p:txBody>
      </p:sp>
      <p:sp>
        <p:nvSpPr>
          <p:cNvPr id="404" name="Google Shape;404;p22"/>
          <p:cNvSpPr txBox="1"/>
          <p:nvPr/>
        </p:nvSpPr>
        <p:spPr>
          <a:xfrm>
            <a:off x="3187200" y="197825"/>
            <a:ext cx="151008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Hazelwood School District v. Kuhlmeier (1988) </a:t>
            </a:r>
            <a:endParaRPr sz="1400" b="0" i="0" u="none" strike="noStrike" cap="none">
              <a:solidFill>
                <a:schemeClr val="dk2"/>
              </a:solidFill>
              <a:latin typeface="Impact"/>
              <a:ea typeface="Impact"/>
              <a:cs typeface="Impact"/>
              <a:sym typeface="Impac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412"/>
        <p:cNvGrpSpPr/>
        <p:nvPr/>
      </p:nvGrpSpPr>
      <p:grpSpPr>
        <a:xfrm>
          <a:off x="0" y="0"/>
          <a:ext cx="0" cy="0"/>
          <a:chOff x="0" y="0"/>
          <a:chExt cx="0" cy="0"/>
        </a:xfrm>
      </p:grpSpPr>
      <p:sp>
        <p:nvSpPr>
          <p:cNvPr id="413" name="Google Shape;413;p23"/>
          <p:cNvSpPr txBox="1"/>
          <p:nvPr/>
        </p:nvSpPr>
        <p:spPr>
          <a:xfrm>
            <a:off x="5983201" y="582031"/>
            <a:ext cx="12304800" cy="892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303 Creative LLC v. Elenis (2023)</a:t>
            </a:r>
            <a:endParaRPr sz="1400" b="0" i="0" u="none" strike="noStrike" cap="none">
              <a:solidFill>
                <a:srgbClr val="000000"/>
              </a:solidFill>
              <a:latin typeface="Impact"/>
              <a:ea typeface="Impact"/>
              <a:cs typeface="Impact"/>
              <a:sym typeface="Impact"/>
            </a:endParaRPr>
          </a:p>
        </p:txBody>
      </p:sp>
      <p:sp>
        <p:nvSpPr>
          <p:cNvPr id="414" name="Google Shape;414;p23"/>
          <p:cNvSpPr txBox="1"/>
          <p:nvPr/>
        </p:nvSpPr>
        <p:spPr>
          <a:xfrm>
            <a:off x="7249725" y="3576950"/>
            <a:ext cx="10785600" cy="354180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Clr>
                <a:srgbClr val="000000"/>
              </a:buClr>
              <a:buSzPts val="3486"/>
              <a:buFont typeface="Arial"/>
              <a:buNone/>
            </a:pPr>
            <a:r>
              <a:rPr lang="en-US" sz="3486" b="0" i="0" u="none" strike="noStrike" cap="none">
                <a:solidFill>
                  <a:srgbClr val="233F87"/>
                </a:solidFill>
                <a:latin typeface="Arial"/>
                <a:ea typeface="Arial"/>
                <a:cs typeface="Arial"/>
                <a:sym typeface="Arial"/>
              </a:rPr>
              <a:t>Lorie Smith runs a Colorado graphics and web design company called 303 Creative. She opposes same-sex marriage and wanted to post a disclaimer stating she would not create any website that is for same-sex couples. </a:t>
            </a:r>
            <a:endParaRPr sz="1800" b="0" i="0" u="none" strike="noStrike" cap="none">
              <a:solidFill>
                <a:srgbClr val="000000"/>
              </a:solidFill>
              <a:latin typeface="Arial"/>
              <a:ea typeface="Arial"/>
              <a:cs typeface="Arial"/>
              <a:sym typeface="Arial"/>
            </a:endParaRPr>
          </a:p>
        </p:txBody>
      </p:sp>
      <p:sp>
        <p:nvSpPr>
          <p:cNvPr id="415" name="Google Shape;415;p23"/>
          <p:cNvSpPr/>
          <p:nvPr/>
        </p:nvSpPr>
        <p:spPr>
          <a:xfrm>
            <a:off x="267664" y="3214248"/>
            <a:ext cx="6385087" cy="4854357"/>
          </a:xfrm>
          <a:custGeom>
            <a:avLst/>
            <a:gdLst/>
            <a:ahLst/>
            <a:cxnLst/>
            <a:rect l="l" t="t" r="r" b="b"/>
            <a:pathLst>
              <a:path w="6385087" h="4854357" extrusionOk="0">
                <a:moveTo>
                  <a:pt x="0" y="0"/>
                </a:moveTo>
                <a:lnTo>
                  <a:pt x="6385087" y="0"/>
                </a:lnTo>
                <a:lnTo>
                  <a:pt x="6385087" y="4854357"/>
                </a:lnTo>
                <a:lnTo>
                  <a:pt x="0" y="4854357"/>
                </a:lnTo>
                <a:lnTo>
                  <a:pt x="0" y="0"/>
                </a:lnTo>
                <a:close/>
              </a:path>
            </a:pathLst>
          </a:custGeom>
          <a:blipFill rotWithShape="1">
            <a:blip r:embed="rId3">
              <a:alphaModFix/>
            </a:blip>
            <a:stretch>
              <a:fillRect l="-6961" r="-6961"/>
            </a:stretch>
          </a:blipFill>
          <a:ln>
            <a:noFill/>
          </a:ln>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423"/>
        <p:cNvGrpSpPr/>
        <p:nvPr/>
      </p:nvGrpSpPr>
      <p:grpSpPr>
        <a:xfrm>
          <a:off x="0" y="0"/>
          <a:ext cx="0" cy="0"/>
          <a:chOff x="0" y="0"/>
          <a:chExt cx="0" cy="0"/>
        </a:xfrm>
      </p:grpSpPr>
      <p:sp>
        <p:nvSpPr>
          <p:cNvPr id="424" name="Google Shape;424;p24"/>
          <p:cNvSpPr txBox="1"/>
          <p:nvPr/>
        </p:nvSpPr>
        <p:spPr>
          <a:xfrm>
            <a:off x="-1244874" y="367331"/>
            <a:ext cx="123048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4"/>
          <p:cNvSpPr txBox="1"/>
          <p:nvPr/>
        </p:nvSpPr>
        <p:spPr>
          <a:xfrm>
            <a:off x="4220300" y="88300"/>
            <a:ext cx="142107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303 Creative LLC v. Elenis (2023)</a:t>
            </a:r>
            <a:endParaRPr sz="1400" b="0" i="0" u="none" strike="noStrike" cap="none">
              <a:solidFill>
                <a:schemeClr val="dk2"/>
              </a:solidFill>
              <a:latin typeface="Impact"/>
              <a:ea typeface="Impact"/>
              <a:cs typeface="Impact"/>
              <a:sym typeface="Impact"/>
            </a:endParaRPr>
          </a:p>
        </p:txBody>
      </p:sp>
      <p:pic>
        <p:nvPicPr>
          <p:cNvPr id="426" name="Google Shape;426;p24"/>
          <p:cNvPicPr preferRelativeResize="0"/>
          <p:nvPr/>
        </p:nvPicPr>
        <p:blipFill rotWithShape="1">
          <a:blip r:embed="rId3">
            <a:alphaModFix/>
          </a:blip>
          <a:srcRect/>
          <a:stretch/>
        </p:blipFill>
        <p:spPr>
          <a:xfrm>
            <a:off x="633826" y="0"/>
            <a:ext cx="17020349" cy="10286999"/>
          </a:xfrm>
          <a:prstGeom prst="rect">
            <a:avLst/>
          </a:prstGeom>
          <a:noFill/>
          <a:ln>
            <a:noFill/>
          </a:ln>
        </p:spPr>
      </p:pic>
      <p:sp>
        <p:nvSpPr>
          <p:cNvPr id="427" name="Google Shape;427;p24"/>
          <p:cNvSpPr txBox="1"/>
          <p:nvPr/>
        </p:nvSpPr>
        <p:spPr>
          <a:xfrm>
            <a:off x="2088925" y="582725"/>
            <a:ext cx="15423000" cy="2244900"/>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Clr>
                <a:srgbClr val="000000"/>
              </a:buClr>
              <a:buSzPts val="3838"/>
              <a:buFont typeface="Arial"/>
              <a:buNone/>
            </a:pPr>
            <a:r>
              <a:rPr lang="en-US" sz="3838" b="0" i="0" u="none" strike="noStrike" cap="none">
                <a:solidFill>
                  <a:srgbClr val="233F87"/>
                </a:solidFill>
                <a:highlight>
                  <a:srgbClr val="FFFF00"/>
                </a:highlight>
                <a:latin typeface="Arial"/>
                <a:ea typeface="Arial"/>
                <a:cs typeface="Arial"/>
                <a:sym typeface="Arial"/>
              </a:rPr>
              <a:t>Does application of the Colorado Anti-Discrimination Act to compel an artist to speak or stay silent violate the Free Speech Clause of the First Amendment?</a:t>
            </a:r>
            <a:endParaRPr sz="1700" b="0" i="0" u="none" strike="noStrike" cap="none">
              <a:solidFill>
                <a:srgbClr val="000000"/>
              </a:solidFill>
              <a:highlight>
                <a:srgbClr val="FFFF00"/>
              </a:highlight>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435"/>
        <p:cNvGrpSpPr/>
        <p:nvPr/>
      </p:nvGrpSpPr>
      <p:grpSpPr>
        <a:xfrm>
          <a:off x="0" y="0"/>
          <a:ext cx="0" cy="0"/>
          <a:chOff x="0" y="0"/>
          <a:chExt cx="0" cy="0"/>
        </a:xfrm>
      </p:grpSpPr>
      <p:sp>
        <p:nvSpPr>
          <p:cNvPr id="436" name="Google Shape;436;p25"/>
          <p:cNvSpPr txBox="1"/>
          <p:nvPr/>
        </p:nvSpPr>
        <p:spPr>
          <a:xfrm>
            <a:off x="6913853" y="2902173"/>
            <a:ext cx="4414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0" i="0" u="none" strike="noStrike" cap="none">
                <a:solidFill>
                  <a:srgbClr val="233F87"/>
                </a:solidFill>
                <a:latin typeface="Arial"/>
                <a:ea typeface="Arial"/>
                <a:cs typeface="Arial"/>
                <a:sym typeface="Arial"/>
              </a:rPr>
              <a:t>The Ruling:</a:t>
            </a:r>
            <a:endParaRPr sz="1400" b="0" i="0" u="none" strike="noStrike" cap="none">
              <a:solidFill>
                <a:srgbClr val="000000"/>
              </a:solidFill>
              <a:latin typeface="Arial"/>
              <a:ea typeface="Arial"/>
              <a:cs typeface="Arial"/>
              <a:sym typeface="Arial"/>
            </a:endParaRPr>
          </a:p>
        </p:txBody>
      </p:sp>
      <p:sp>
        <p:nvSpPr>
          <p:cNvPr id="437" name="Google Shape;437;p25"/>
          <p:cNvSpPr txBox="1"/>
          <p:nvPr/>
        </p:nvSpPr>
        <p:spPr>
          <a:xfrm>
            <a:off x="7394204" y="3843452"/>
            <a:ext cx="10893900" cy="1754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233F87"/>
                </a:solidFill>
                <a:latin typeface="Arial"/>
                <a:ea typeface="Arial"/>
                <a:cs typeface="Arial"/>
                <a:sym typeface="Arial"/>
              </a:rPr>
              <a:t>The First Amendment prohibits Colorado from forcing a website designer to create expressive designs that convey messages with which the designer disagrees.</a:t>
            </a:r>
            <a:endParaRPr sz="1400" b="0" i="0" u="none" strike="noStrike" cap="none">
              <a:solidFill>
                <a:srgbClr val="000000"/>
              </a:solidFill>
              <a:latin typeface="Arial"/>
              <a:ea typeface="Arial"/>
              <a:cs typeface="Arial"/>
              <a:sym typeface="Arial"/>
            </a:endParaRPr>
          </a:p>
        </p:txBody>
      </p:sp>
      <p:sp>
        <p:nvSpPr>
          <p:cNvPr id="438" name="Google Shape;438;p25"/>
          <p:cNvSpPr txBox="1"/>
          <p:nvPr/>
        </p:nvSpPr>
        <p:spPr>
          <a:xfrm>
            <a:off x="363865" y="7144155"/>
            <a:ext cx="6457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0" i="0" u="none" strike="noStrike" cap="none">
                <a:solidFill>
                  <a:srgbClr val="233F87"/>
                </a:solidFill>
                <a:latin typeface="Arial"/>
                <a:ea typeface="Arial"/>
                <a:cs typeface="Arial"/>
                <a:sym typeface="Arial"/>
              </a:rPr>
              <a:t>Why this matters:</a:t>
            </a:r>
            <a:endParaRPr sz="1400" b="0" i="0" u="none" strike="noStrike" cap="none">
              <a:solidFill>
                <a:srgbClr val="000000"/>
              </a:solidFill>
              <a:latin typeface="Arial"/>
              <a:ea typeface="Arial"/>
              <a:cs typeface="Arial"/>
              <a:sym typeface="Arial"/>
            </a:endParaRPr>
          </a:p>
        </p:txBody>
      </p:sp>
      <p:sp>
        <p:nvSpPr>
          <p:cNvPr id="439" name="Google Shape;439;p25"/>
          <p:cNvSpPr txBox="1"/>
          <p:nvPr/>
        </p:nvSpPr>
        <p:spPr>
          <a:xfrm>
            <a:off x="1028700" y="8308455"/>
            <a:ext cx="16959352" cy="10476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233F87"/>
                </a:solidFill>
                <a:latin typeface="Arial"/>
                <a:ea typeface="Arial"/>
                <a:cs typeface="Arial"/>
                <a:sym typeface="Arial"/>
              </a:rPr>
              <a:t>This case sets a precedent where businesses are able to refuse service to those who they morally oppose. This can be cited in courts across the United States through case law.</a:t>
            </a:r>
            <a:endParaRPr sz="1400" b="0" i="0" u="none" strike="noStrike" cap="none">
              <a:solidFill>
                <a:srgbClr val="000000"/>
              </a:solidFill>
              <a:latin typeface="Arial"/>
              <a:ea typeface="Arial"/>
              <a:cs typeface="Arial"/>
              <a:sym typeface="Arial"/>
            </a:endParaRPr>
          </a:p>
        </p:txBody>
      </p:sp>
      <p:sp>
        <p:nvSpPr>
          <p:cNvPr id="440" name="Google Shape;440;p25"/>
          <p:cNvSpPr/>
          <p:nvPr/>
        </p:nvSpPr>
        <p:spPr>
          <a:xfrm>
            <a:off x="1166153" y="2116218"/>
            <a:ext cx="5654919" cy="3774659"/>
          </a:xfrm>
          <a:custGeom>
            <a:avLst/>
            <a:gdLst/>
            <a:ahLst/>
            <a:cxnLst/>
            <a:rect l="l" t="t" r="r" b="b"/>
            <a:pathLst>
              <a:path w="5654919" h="3774659" extrusionOk="0">
                <a:moveTo>
                  <a:pt x="0" y="0"/>
                </a:moveTo>
                <a:lnTo>
                  <a:pt x="5654919" y="0"/>
                </a:lnTo>
                <a:lnTo>
                  <a:pt x="5654919" y="3774658"/>
                </a:lnTo>
                <a:lnTo>
                  <a:pt x="0" y="3774658"/>
                </a:lnTo>
                <a:lnTo>
                  <a:pt x="0" y="0"/>
                </a:lnTo>
                <a:close/>
              </a:path>
            </a:pathLst>
          </a:custGeom>
          <a:blipFill rotWithShape="1">
            <a:blip r:embed="rId3">
              <a:alphaModFix/>
            </a:blip>
            <a:stretch>
              <a:fillRect/>
            </a:stretch>
          </a:blipFill>
          <a:ln>
            <a:noFill/>
          </a:ln>
        </p:spPr>
        <p:txBody>
          <a:bodyPr/>
          <a:lstStyle/>
          <a:p>
            <a:endParaRPr lang="en-US"/>
          </a:p>
        </p:txBody>
      </p:sp>
      <p:sp>
        <p:nvSpPr>
          <p:cNvPr id="441" name="Google Shape;441;p25"/>
          <p:cNvSpPr txBox="1"/>
          <p:nvPr/>
        </p:nvSpPr>
        <p:spPr>
          <a:xfrm>
            <a:off x="7532775" y="329725"/>
            <a:ext cx="100233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0"/>
              </a:spcBef>
              <a:spcAft>
                <a:spcPts val="0"/>
              </a:spcAft>
              <a:buClr>
                <a:srgbClr val="000000"/>
              </a:buClr>
              <a:buSzPts val="5800"/>
              <a:buFont typeface="Arial"/>
              <a:buNone/>
            </a:pPr>
            <a:r>
              <a:rPr lang="en-US" sz="5800" b="0" i="0" u="none" strike="noStrike" cap="none">
                <a:solidFill>
                  <a:srgbClr val="233F87"/>
                </a:solidFill>
                <a:latin typeface="Impact"/>
                <a:ea typeface="Impact"/>
                <a:cs typeface="Impact"/>
                <a:sym typeface="Impact"/>
              </a:rPr>
              <a:t>303 Creative LLC v. Elenis (2023)</a:t>
            </a:r>
            <a:endParaRPr sz="1400" b="0" i="0" u="none" strike="noStrike" cap="none">
              <a:solidFill>
                <a:schemeClr val="dk2"/>
              </a:solidFill>
              <a:latin typeface="Impact"/>
              <a:ea typeface="Impact"/>
              <a:cs typeface="Impact"/>
              <a:sym typeface="Impac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449"/>
        <p:cNvGrpSpPr/>
        <p:nvPr/>
      </p:nvGrpSpPr>
      <p:grpSpPr>
        <a:xfrm>
          <a:off x="0" y="0"/>
          <a:ext cx="0" cy="0"/>
          <a:chOff x="0" y="0"/>
          <a:chExt cx="0" cy="0"/>
        </a:xfrm>
      </p:grpSpPr>
      <p:sp>
        <p:nvSpPr>
          <p:cNvPr id="450" name="Google Shape;450;p26"/>
          <p:cNvSpPr/>
          <p:nvPr/>
        </p:nvSpPr>
        <p:spPr>
          <a:xfrm>
            <a:off x="4418126" y="1713150"/>
            <a:ext cx="9833034" cy="5970859"/>
          </a:xfrm>
          <a:custGeom>
            <a:avLst/>
            <a:gdLst/>
            <a:ahLst/>
            <a:cxnLst/>
            <a:rect l="l" t="t" r="r" b="b"/>
            <a:pathLst>
              <a:path w="6385087" h="4854357" extrusionOk="0">
                <a:moveTo>
                  <a:pt x="0" y="0"/>
                </a:moveTo>
                <a:lnTo>
                  <a:pt x="6385087" y="0"/>
                </a:lnTo>
                <a:lnTo>
                  <a:pt x="6385087" y="4854357"/>
                </a:lnTo>
                <a:lnTo>
                  <a:pt x="0" y="4854357"/>
                </a:lnTo>
                <a:lnTo>
                  <a:pt x="0" y="0"/>
                </a:lnTo>
                <a:close/>
              </a:path>
            </a:pathLst>
          </a:custGeom>
          <a:blipFill rotWithShape="1">
            <a:blip r:embed="rId3">
              <a:alphaModFix/>
            </a:blip>
            <a:stretch>
              <a:fillRect l="-6157" t="-1984" r="-1824" b="-4540"/>
            </a:stretch>
          </a:blipFill>
          <a:ln>
            <a:noFill/>
          </a:ln>
          <a:effectLst>
            <a:outerShdw blurRad="57150" dist="133350" dir="5400000" algn="bl" rotWithShape="0">
              <a:srgbClr val="000000">
                <a:alpha val="49803"/>
              </a:srgbClr>
            </a:outerShdw>
          </a:effectLst>
        </p:spPr>
        <p:txBody>
          <a:bodyPr/>
          <a:lstStyle/>
          <a:p>
            <a:endParaRPr lang="en-US"/>
          </a:p>
        </p:txBody>
      </p:sp>
      <p:sp>
        <p:nvSpPr>
          <p:cNvPr id="451" name="Google Shape;451;p26"/>
          <p:cNvSpPr txBox="1"/>
          <p:nvPr/>
        </p:nvSpPr>
        <p:spPr>
          <a:xfrm>
            <a:off x="202600" y="8059900"/>
            <a:ext cx="17568900" cy="2003700"/>
          </a:xfrm>
          <a:prstGeom prst="rect">
            <a:avLst/>
          </a:prstGeom>
          <a:noFill/>
          <a:ln>
            <a:noFill/>
          </a:ln>
        </p:spPr>
        <p:txBody>
          <a:bodyPr spcFirstLastPara="1" wrap="square" lIns="0" tIns="0" rIns="0" bIns="0" anchor="t" anchorCtr="0">
            <a:spAutoFit/>
          </a:bodyPr>
          <a:lstStyle/>
          <a:p>
            <a:pPr marL="0" marR="0" lvl="0" indent="0" algn="l" rtl="0">
              <a:lnSpc>
                <a:spcPct val="140029"/>
              </a:lnSpc>
              <a:spcBef>
                <a:spcPts val="0"/>
              </a:spcBef>
              <a:spcAft>
                <a:spcPts val="0"/>
              </a:spcAft>
              <a:buClr>
                <a:srgbClr val="000000"/>
              </a:buClr>
              <a:buSzPts val="3425"/>
              <a:buFont typeface="Arial"/>
              <a:buNone/>
            </a:pPr>
            <a:r>
              <a:rPr lang="en-US" sz="3425" b="0" i="0" u="none" strike="noStrike" cap="none">
                <a:solidFill>
                  <a:srgbClr val="233F87"/>
                </a:solidFill>
                <a:latin typeface="Arial"/>
                <a:ea typeface="Arial"/>
                <a:cs typeface="Arial"/>
                <a:sym typeface="Arial"/>
              </a:rPr>
              <a:t>At a school-supervised event, Joseph Frederick held up a banner with the message "Bong Hits 4 Jesus," a slang reference to marijuana smoking. Principal Deborah Morse took away the banner and suspended Frederick for ten days. </a:t>
            </a:r>
            <a:endParaRPr sz="1400" b="0" i="0" u="none" strike="noStrike" cap="none">
              <a:solidFill>
                <a:srgbClr val="000000"/>
              </a:solidFill>
              <a:latin typeface="Arial"/>
              <a:ea typeface="Arial"/>
              <a:cs typeface="Arial"/>
              <a:sym typeface="Arial"/>
            </a:endParaRPr>
          </a:p>
        </p:txBody>
      </p:sp>
      <p:sp>
        <p:nvSpPr>
          <p:cNvPr id="452" name="Google Shape;452;p26"/>
          <p:cNvSpPr txBox="1"/>
          <p:nvPr/>
        </p:nvSpPr>
        <p:spPr>
          <a:xfrm>
            <a:off x="4418125" y="75147"/>
            <a:ext cx="14702400" cy="1262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8200"/>
              <a:buFont typeface="Arial"/>
              <a:buNone/>
            </a:pPr>
            <a:r>
              <a:rPr lang="en-US" sz="8200" b="0" i="0" u="none" strike="noStrike" cap="none">
                <a:solidFill>
                  <a:srgbClr val="233F87"/>
                </a:solidFill>
                <a:latin typeface="Impact"/>
                <a:ea typeface="Impact"/>
                <a:cs typeface="Impact"/>
                <a:sym typeface="Impact"/>
              </a:rPr>
              <a:t>Morse v. Frederick (2007)</a:t>
            </a:r>
            <a:endParaRPr sz="1400" b="0" i="0" u="none" strike="noStrike" cap="none">
              <a:solidFill>
                <a:srgbClr val="000000"/>
              </a:solidFill>
              <a:latin typeface="Impact"/>
              <a:ea typeface="Impact"/>
              <a:cs typeface="Impact"/>
              <a:sym typeface="Impac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g2e0fee4302e_0_22"/>
          <p:cNvPicPr preferRelativeResize="0"/>
          <p:nvPr/>
        </p:nvPicPr>
        <p:blipFill rotWithShape="1">
          <a:blip r:embed="rId3">
            <a:alphaModFix/>
          </a:blip>
          <a:srcRect/>
          <a:stretch/>
        </p:blipFill>
        <p:spPr>
          <a:xfrm>
            <a:off x="173425" y="3539325"/>
            <a:ext cx="5735525" cy="6747675"/>
          </a:xfrm>
          <a:prstGeom prst="rect">
            <a:avLst/>
          </a:prstGeom>
          <a:noFill/>
          <a:ln>
            <a:noFill/>
          </a:ln>
        </p:spPr>
      </p:pic>
      <p:sp>
        <p:nvSpPr>
          <p:cNvPr id="459" name="Google Shape;459;g2e0fee4302e_0_22"/>
          <p:cNvSpPr txBox="1"/>
          <p:nvPr/>
        </p:nvSpPr>
        <p:spPr>
          <a:xfrm>
            <a:off x="6119325" y="3954925"/>
            <a:ext cx="110022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en-US" sz="7000" b="0" i="0" u="none" strike="noStrike" cap="none">
                <a:solidFill>
                  <a:srgbClr val="313131"/>
                </a:solidFill>
                <a:highlight>
                  <a:srgbClr val="FFFFFF"/>
                </a:highlight>
                <a:latin typeface="Montserrat"/>
                <a:ea typeface="Montserrat"/>
                <a:cs typeface="Montserrat"/>
                <a:sym typeface="Montserrat"/>
              </a:rPr>
              <a:t> “speech limited is speech lost”</a:t>
            </a:r>
            <a:endParaRPr sz="70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474"/>
        <p:cNvGrpSpPr/>
        <p:nvPr/>
      </p:nvGrpSpPr>
      <p:grpSpPr>
        <a:xfrm>
          <a:off x="0" y="0"/>
          <a:ext cx="0" cy="0"/>
          <a:chOff x="0" y="0"/>
          <a:chExt cx="0" cy="0"/>
        </a:xfrm>
      </p:grpSpPr>
      <p:sp>
        <p:nvSpPr>
          <p:cNvPr id="475" name="Google Shape;475;p29"/>
          <p:cNvSpPr/>
          <p:nvPr/>
        </p:nvSpPr>
        <p:spPr>
          <a:xfrm>
            <a:off x="5013039" y="1669098"/>
            <a:ext cx="8261917" cy="8320856"/>
          </a:xfrm>
          <a:custGeom>
            <a:avLst/>
            <a:gdLst/>
            <a:ahLst/>
            <a:cxnLst/>
            <a:rect l="l" t="t" r="r" b="b"/>
            <a:pathLst>
              <a:path w="8261917" h="8320856" extrusionOk="0">
                <a:moveTo>
                  <a:pt x="0" y="0"/>
                </a:moveTo>
                <a:lnTo>
                  <a:pt x="8261917" y="0"/>
                </a:lnTo>
                <a:lnTo>
                  <a:pt x="8261917" y="8320856"/>
                </a:lnTo>
                <a:lnTo>
                  <a:pt x="0" y="8320856"/>
                </a:lnTo>
                <a:lnTo>
                  <a:pt x="0" y="0"/>
                </a:lnTo>
                <a:close/>
              </a:path>
            </a:pathLst>
          </a:custGeom>
          <a:blipFill rotWithShape="1">
            <a:blip r:embed="rId3">
              <a:alphaModFix/>
            </a:blip>
            <a:stretch>
              <a:fillRect/>
            </a:stretch>
          </a:blipFill>
          <a:ln>
            <a:noFill/>
          </a:ln>
        </p:spPr>
        <p:txBody>
          <a:bodyPr/>
          <a:lstStyle/>
          <a:p>
            <a:endParaRPr lang="en-US"/>
          </a:p>
        </p:txBody>
      </p:sp>
      <p:sp>
        <p:nvSpPr>
          <p:cNvPr id="476" name="Google Shape;476;p29"/>
          <p:cNvSpPr txBox="1"/>
          <p:nvPr/>
        </p:nvSpPr>
        <p:spPr>
          <a:xfrm>
            <a:off x="4601597" y="-153304"/>
            <a:ext cx="14702400" cy="1416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9200"/>
              <a:buFont typeface="Arial"/>
              <a:buNone/>
            </a:pPr>
            <a:r>
              <a:rPr lang="en-US" sz="9200" b="0" i="0" u="none" strike="noStrike" cap="none" dirty="0">
                <a:solidFill>
                  <a:srgbClr val="233F87"/>
                </a:solidFill>
                <a:latin typeface="Impact"/>
                <a:ea typeface="Impact"/>
                <a:cs typeface="Impact"/>
                <a:sym typeface="Impact"/>
              </a:rPr>
              <a:t>Morse v. Frederick (2007)</a:t>
            </a:r>
            <a:endParaRPr sz="1400" b="0" i="0" u="none" strike="noStrike" cap="none" dirty="0">
              <a:solidFill>
                <a:srgbClr val="000000"/>
              </a:solidFill>
              <a:latin typeface="Impact"/>
              <a:ea typeface="Impact"/>
              <a:cs typeface="Impact"/>
              <a:sym typeface="Impact"/>
            </a:endParaRPr>
          </a:p>
        </p:txBody>
      </p:sp>
      <p:sp>
        <p:nvSpPr>
          <p:cNvPr id="477" name="Google Shape;477;p29"/>
          <p:cNvSpPr txBox="1"/>
          <p:nvPr/>
        </p:nvSpPr>
        <p:spPr>
          <a:xfrm>
            <a:off x="10331495" y="9989952"/>
            <a:ext cx="7956600" cy="21540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485"/>
        <p:cNvGrpSpPr/>
        <p:nvPr/>
      </p:nvGrpSpPr>
      <p:grpSpPr>
        <a:xfrm>
          <a:off x="0" y="0"/>
          <a:ext cx="0" cy="0"/>
          <a:chOff x="0" y="0"/>
          <a:chExt cx="0" cy="0"/>
        </a:xfrm>
      </p:grpSpPr>
      <p:pic>
        <p:nvPicPr>
          <p:cNvPr id="486" name="Google Shape;486;p27"/>
          <p:cNvPicPr preferRelativeResize="0"/>
          <p:nvPr/>
        </p:nvPicPr>
        <p:blipFill rotWithShape="1">
          <a:blip r:embed="rId3">
            <a:alphaModFix/>
          </a:blip>
          <a:srcRect/>
          <a:stretch/>
        </p:blipFill>
        <p:spPr>
          <a:xfrm>
            <a:off x="1813400" y="17440"/>
            <a:ext cx="13669501" cy="10252125"/>
          </a:xfrm>
          <a:prstGeom prst="rect">
            <a:avLst/>
          </a:prstGeom>
          <a:noFill/>
          <a:ln>
            <a:noFill/>
          </a:ln>
        </p:spPr>
      </p:pic>
      <p:sp>
        <p:nvSpPr>
          <p:cNvPr id="487" name="Google Shape;487;p27"/>
          <p:cNvSpPr txBox="1"/>
          <p:nvPr/>
        </p:nvSpPr>
        <p:spPr>
          <a:xfrm>
            <a:off x="4618489" y="8308603"/>
            <a:ext cx="13669500" cy="1307100"/>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Clr>
                <a:srgbClr val="000000"/>
              </a:buClr>
              <a:buSzPts val="3538"/>
              <a:buFont typeface="Arial"/>
              <a:buNone/>
            </a:pPr>
            <a:r>
              <a:rPr lang="en-US" sz="3538" b="1" i="0" u="none" strike="noStrike" cap="none">
                <a:solidFill>
                  <a:srgbClr val="233F87"/>
                </a:solidFill>
                <a:highlight>
                  <a:srgbClr val="FFFF00"/>
                </a:highlight>
                <a:latin typeface="Arial"/>
                <a:ea typeface="Arial"/>
                <a:cs typeface="Arial"/>
                <a:sym typeface="Arial"/>
              </a:rPr>
              <a:t>Does holding a sign like the one in this case at a school-sponsored event fall under free speech?</a:t>
            </a:r>
            <a:endParaRPr sz="1400" b="1" i="0" u="none" strike="noStrike" cap="none">
              <a:solidFill>
                <a:srgbClr val="000000"/>
              </a:solidFill>
              <a:highlight>
                <a:srgbClr val="FFFF00"/>
              </a:highlight>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495"/>
        <p:cNvGrpSpPr/>
        <p:nvPr/>
      </p:nvGrpSpPr>
      <p:grpSpPr>
        <a:xfrm>
          <a:off x="0" y="0"/>
          <a:ext cx="0" cy="0"/>
          <a:chOff x="0" y="0"/>
          <a:chExt cx="0" cy="0"/>
        </a:xfrm>
      </p:grpSpPr>
      <p:sp>
        <p:nvSpPr>
          <p:cNvPr id="496" name="Google Shape;496;p28"/>
          <p:cNvSpPr txBox="1"/>
          <p:nvPr/>
        </p:nvSpPr>
        <p:spPr>
          <a:xfrm>
            <a:off x="6986688" y="2554686"/>
            <a:ext cx="4414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0" i="0" u="none" strike="noStrike" cap="none">
                <a:solidFill>
                  <a:srgbClr val="233F87"/>
                </a:solidFill>
                <a:latin typeface="Arial"/>
                <a:ea typeface="Arial"/>
                <a:cs typeface="Arial"/>
                <a:sym typeface="Arial"/>
              </a:rPr>
              <a:t>The Ruling:</a:t>
            </a:r>
            <a:endParaRPr sz="1400" b="0" i="0" u="none" strike="noStrike" cap="none">
              <a:solidFill>
                <a:srgbClr val="000000"/>
              </a:solidFill>
              <a:latin typeface="Arial"/>
              <a:ea typeface="Arial"/>
              <a:cs typeface="Arial"/>
              <a:sym typeface="Arial"/>
            </a:endParaRPr>
          </a:p>
        </p:txBody>
      </p:sp>
      <p:sp>
        <p:nvSpPr>
          <p:cNvPr id="497" name="Google Shape;497;p28"/>
          <p:cNvSpPr txBox="1"/>
          <p:nvPr/>
        </p:nvSpPr>
        <p:spPr>
          <a:xfrm>
            <a:off x="7568550" y="3649638"/>
            <a:ext cx="9891900" cy="1754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233F87"/>
                </a:solidFill>
                <a:latin typeface="Arial"/>
                <a:ea typeface="Arial"/>
                <a:cs typeface="Arial"/>
                <a:sym typeface="Arial"/>
              </a:rPr>
              <a:t>The Supreme Court said that because it was a school-sponsored event, their representation of the school using the sign violates school policy.</a:t>
            </a:r>
            <a:endParaRPr sz="1400" b="0" i="0" u="none" strike="noStrike" cap="none">
              <a:solidFill>
                <a:srgbClr val="000000"/>
              </a:solidFill>
              <a:latin typeface="Arial"/>
              <a:ea typeface="Arial"/>
              <a:cs typeface="Arial"/>
              <a:sym typeface="Arial"/>
            </a:endParaRPr>
          </a:p>
        </p:txBody>
      </p:sp>
      <p:sp>
        <p:nvSpPr>
          <p:cNvPr id="498" name="Google Shape;498;p28"/>
          <p:cNvSpPr txBox="1"/>
          <p:nvPr/>
        </p:nvSpPr>
        <p:spPr>
          <a:xfrm>
            <a:off x="-174350" y="6230498"/>
            <a:ext cx="6457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0" i="0" u="none" strike="noStrike" cap="none">
                <a:solidFill>
                  <a:srgbClr val="233F87"/>
                </a:solidFill>
                <a:latin typeface="Arial"/>
                <a:ea typeface="Arial"/>
                <a:cs typeface="Arial"/>
                <a:sym typeface="Arial"/>
              </a:rPr>
              <a:t>Why this matters:</a:t>
            </a:r>
            <a:endParaRPr sz="1400" b="0" i="0" u="none" strike="noStrike" cap="none">
              <a:solidFill>
                <a:srgbClr val="000000"/>
              </a:solidFill>
              <a:latin typeface="Arial"/>
              <a:ea typeface="Arial"/>
              <a:cs typeface="Arial"/>
              <a:sym typeface="Arial"/>
            </a:endParaRPr>
          </a:p>
        </p:txBody>
      </p:sp>
      <p:sp>
        <p:nvSpPr>
          <p:cNvPr id="499" name="Google Shape;499;p28"/>
          <p:cNvSpPr txBox="1"/>
          <p:nvPr/>
        </p:nvSpPr>
        <p:spPr>
          <a:xfrm>
            <a:off x="458826" y="7301786"/>
            <a:ext cx="17678405" cy="211440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US" sz="3000" b="0" i="0" u="none" strike="noStrike" cap="none">
                <a:solidFill>
                  <a:srgbClr val="233F87"/>
                </a:solidFill>
                <a:latin typeface="Arial"/>
                <a:ea typeface="Arial"/>
                <a:cs typeface="Arial"/>
                <a:sym typeface="Arial"/>
              </a:rPr>
              <a:t>This case determined that school policy may supersede certain laws due to students being under supervision of the school. This further asserted that students do not necessarily get the protection from the laws but because every student signs an agreement to be in the school, they fall under their jurisdiction and are subject to their policies.</a:t>
            </a:r>
            <a:endParaRPr sz="1400" b="0" i="0" u="none" strike="noStrike" cap="none">
              <a:solidFill>
                <a:srgbClr val="000000"/>
              </a:solidFill>
              <a:latin typeface="Arial"/>
              <a:ea typeface="Arial"/>
              <a:cs typeface="Arial"/>
              <a:sym typeface="Arial"/>
            </a:endParaRPr>
          </a:p>
        </p:txBody>
      </p:sp>
      <p:sp>
        <p:nvSpPr>
          <p:cNvPr id="500" name="Google Shape;500;p28"/>
          <p:cNvSpPr txBox="1"/>
          <p:nvPr/>
        </p:nvSpPr>
        <p:spPr>
          <a:xfrm>
            <a:off x="3940891" y="303588"/>
            <a:ext cx="14702400" cy="1277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8300"/>
              <a:buFont typeface="Arial"/>
              <a:buNone/>
            </a:pPr>
            <a:r>
              <a:rPr lang="en-US" sz="8300" b="0" i="0" u="none" strike="noStrike" cap="none">
                <a:solidFill>
                  <a:srgbClr val="233F87"/>
                </a:solidFill>
                <a:latin typeface="Impact"/>
                <a:ea typeface="Impact"/>
                <a:cs typeface="Impact"/>
                <a:sym typeface="Impact"/>
              </a:rPr>
              <a:t>Morse v. Frederick (2007)</a:t>
            </a:r>
            <a:endParaRPr sz="1400" b="0" i="0" u="none" strike="noStrike" cap="none">
              <a:solidFill>
                <a:srgbClr val="000000"/>
              </a:solidFill>
              <a:latin typeface="Impact"/>
              <a:ea typeface="Impact"/>
              <a:cs typeface="Impact"/>
              <a:sym typeface="Impact"/>
            </a:endParaRPr>
          </a:p>
        </p:txBody>
      </p:sp>
      <p:sp>
        <p:nvSpPr>
          <p:cNvPr id="501" name="Google Shape;501;p28"/>
          <p:cNvSpPr/>
          <p:nvPr/>
        </p:nvSpPr>
        <p:spPr>
          <a:xfrm>
            <a:off x="1733328" y="2172525"/>
            <a:ext cx="5414191" cy="3613972"/>
          </a:xfrm>
          <a:custGeom>
            <a:avLst/>
            <a:gdLst/>
            <a:ahLst/>
            <a:cxnLst/>
            <a:rect l="l" t="t" r="r" b="b"/>
            <a:pathLst>
              <a:path w="5414191" h="3613972" extrusionOk="0">
                <a:moveTo>
                  <a:pt x="0" y="0"/>
                </a:moveTo>
                <a:lnTo>
                  <a:pt x="5414191" y="0"/>
                </a:lnTo>
                <a:lnTo>
                  <a:pt x="5414191" y="3613973"/>
                </a:lnTo>
                <a:lnTo>
                  <a:pt x="0" y="3613973"/>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7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A287ED-BC1A-76F5-21BC-BE049FBFB8B0}"/>
              </a:ext>
            </a:extLst>
          </p:cNvPr>
          <p:cNvSpPr txBox="1"/>
          <p:nvPr/>
        </p:nvSpPr>
        <p:spPr>
          <a:xfrm>
            <a:off x="981200" y="2407735"/>
            <a:ext cx="16865600" cy="7417352"/>
          </a:xfrm>
          <a:prstGeom prst="rect">
            <a:avLst/>
          </a:prstGeom>
          <a:noFill/>
        </p:spPr>
        <p:txBody>
          <a:bodyPr wrap="square">
            <a:spAutoFit/>
          </a:bodyPr>
          <a:lstStyle/>
          <a:p>
            <a:pPr marL="0" marR="0" lvl="0" indent="0" algn="ctr" rtl="0">
              <a:lnSpc>
                <a:spcPct val="150000"/>
              </a:lnSpc>
              <a:spcBef>
                <a:spcPts val="0"/>
              </a:spcBef>
              <a:spcAft>
                <a:spcPts val="0"/>
              </a:spcAft>
              <a:buNone/>
            </a:pPr>
            <a:r>
              <a:rPr lang="en-US" sz="5400" b="0" i="0" u="none" strike="noStrike" cap="none" dirty="0">
                <a:solidFill>
                  <a:schemeClr val="bg2"/>
                </a:solidFill>
                <a:latin typeface="Arial"/>
                <a:ea typeface="Arial"/>
                <a:cs typeface="Arial"/>
                <a:sym typeface="Arial"/>
              </a:rPr>
              <a:t>“Congress shall make no law respecting an establishment of religion, or prohibiting the free exercise thereof; or abridging the freedom of speech, or of the press; or the right of the people peaceably to assemble, and to petition the Government for a redress of grievances.”</a:t>
            </a:r>
            <a:endParaRPr lang="en-US" sz="5400" dirty="0">
              <a:solidFill>
                <a:schemeClr val="bg2"/>
              </a:solidFill>
            </a:endParaRPr>
          </a:p>
        </p:txBody>
      </p:sp>
      <p:sp>
        <p:nvSpPr>
          <p:cNvPr id="8" name="Google Shape;100;p3">
            <a:extLst>
              <a:ext uri="{FF2B5EF4-FFF2-40B4-BE49-F238E27FC236}">
                <a16:creationId xmlns:a16="http://schemas.microsoft.com/office/drawing/2014/main" id="{D2BBE0D2-D105-DFA0-480C-AA3A74F67F4D}"/>
              </a:ext>
            </a:extLst>
          </p:cNvPr>
          <p:cNvSpPr txBox="1"/>
          <p:nvPr/>
        </p:nvSpPr>
        <p:spPr>
          <a:xfrm>
            <a:off x="540000" y="128425"/>
            <a:ext cx="17748000" cy="1313565"/>
          </a:xfrm>
          <a:prstGeom prst="rect">
            <a:avLst/>
          </a:prstGeom>
          <a:noFill/>
          <a:ln>
            <a:noFill/>
          </a:ln>
        </p:spPr>
        <p:txBody>
          <a:bodyPr spcFirstLastPara="1" wrap="square" lIns="0" tIns="0" rIns="0" bIns="0" anchor="t" anchorCtr="0">
            <a:spAutoFit/>
          </a:bodyPr>
          <a:lstStyle/>
          <a:p>
            <a:pPr marL="0" marR="0" lvl="0" indent="0" algn="r" rtl="0">
              <a:lnSpc>
                <a:spcPct val="96998"/>
              </a:lnSpc>
              <a:spcBef>
                <a:spcPts val="0"/>
              </a:spcBef>
              <a:spcAft>
                <a:spcPts val="0"/>
              </a:spcAft>
              <a:buClr>
                <a:srgbClr val="000000"/>
              </a:buClr>
              <a:buSzPts val="5498"/>
              <a:buFont typeface="Arial"/>
              <a:buNone/>
            </a:pPr>
            <a:r>
              <a:rPr lang="en-US" sz="8800" b="0" i="0" u="none" strike="noStrike" cap="none" dirty="0">
                <a:solidFill>
                  <a:srgbClr val="233F87"/>
                </a:solidFill>
                <a:latin typeface="Impact"/>
                <a:ea typeface="Impact"/>
                <a:cs typeface="Impact"/>
                <a:sym typeface="Impact"/>
              </a:rPr>
              <a:t>What is the First Amendment?</a:t>
            </a:r>
            <a:endParaRPr sz="8800" b="0" i="0" u="none" strike="noStrike" cap="none" dirty="0">
              <a:solidFill>
                <a:srgbClr val="000000"/>
              </a:solidFill>
              <a:latin typeface="Impact"/>
              <a:ea typeface="Impact"/>
              <a:cs typeface="Impact"/>
              <a:sym typeface="Impact"/>
            </a:endParaRPr>
          </a:p>
        </p:txBody>
      </p:sp>
    </p:spTree>
    <p:extLst>
      <p:ext uri="{BB962C8B-B14F-4D97-AF65-F5344CB8AC3E}">
        <p14:creationId xmlns:p14="http://schemas.microsoft.com/office/powerpoint/2010/main" val="3160757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509"/>
        <p:cNvGrpSpPr/>
        <p:nvPr/>
      </p:nvGrpSpPr>
      <p:grpSpPr>
        <a:xfrm>
          <a:off x="0" y="0"/>
          <a:ext cx="0" cy="0"/>
          <a:chOff x="0" y="0"/>
          <a:chExt cx="0" cy="0"/>
        </a:xfrm>
      </p:grpSpPr>
      <p:sp>
        <p:nvSpPr>
          <p:cNvPr id="510" name="Google Shape;510;p30"/>
          <p:cNvSpPr txBox="1"/>
          <p:nvPr/>
        </p:nvSpPr>
        <p:spPr>
          <a:xfrm>
            <a:off x="3667644" y="4112777"/>
            <a:ext cx="10952700" cy="1416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9200"/>
              <a:buFont typeface="Arial"/>
              <a:buNone/>
            </a:pPr>
            <a:r>
              <a:rPr lang="en-US" sz="9200" b="0" i="0" u="none" strike="noStrike" cap="none">
                <a:solidFill>
                  <a:srgbClr val="233F87"/>
                </a:solidFill>
                <a:latin typeface="Impact"/>
                <a:ea typeface="Impact"/>
                <a:cs typeface="Impact"/>
                <a:sym typeface="Impact"/>
              </a:rPr>
              <a:t>Let’s Review</a:t>
            </a:r>
            <a:endParaRPr sz="1400" b="0" i="0" u="none" strike="noStrike" cap="none">
              <a:solidFill>
                <a:srgbClr val="000000"/>
              </a:solidFill>
              <a:latin typeface="Impact"/>
              <a:ea typeface="Impact"/>
              <a:cs typeface="Impact"/>
              <a:sym typeface="Impac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518"/>
        <p:cNvGrpSpPr/>
        <p:nvPr/>
      </p:nvGrpSpPr>
      <p:grpSpPr>
        <a:xfrm>
          <a:off x="0" y="0"/>
          <a:ext cx="0" cy="0"/>
          <a:chOff x="0" y="0"/>
          <a:chExt cx="0" cy="0"/>
        </a:xfrm>
      </p:grpSpPr>
      <p:sp>
        <p:nvSpPr>
          <p:cNvPr id="519" name="Google Shape;519;p31"/>
          <p:cNvSpPr txBox="1"/>
          <p:nvPr/>
        </p:nvSpPr>
        <p:spPr>
          <a:xfrm>
            <a:off x="5579377" y="4274521"/>
            <a:ext cx="7763100" cy="1416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9200"/>
              <a:buFont typeface="Arial"/>
              <a:buNone/>
            </a:pPr>
            <a:r>
              <a:rPr lang="en-US" sz="9200" b="0" i="0" u="none" strike="noStrike" cap="none">
                <a:solidFill>
                  <a:srgbClr val="233F87"/>
                </a:solidFill>
                <a:latin typeface="Impact"/>
                <a:ea typeface="Impact"/>
                <a:cs typeface="Impact"/>
                <a:sym typeface="Impact"/>
              </a:rPr>
              <a:t>Questions?</a:t>
            </a:r>
            <a:endParaRPr sz="1400" b="0" i="0" u="none" strike="noStrike" cap="none">
              <a:solidFill>
                <a:srgbClr val="000000"/>
              </a:solidFill>
              <a:latin typeface="Impact"/>
              <a:ea typeface="Impact"/>
              <a:cs typeface="Impact"/>
              <a:sym typeface="Impac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110"/>
        <p:cNvGrpSpPr/>
        <p:nvPr/>
      </p:nvGrpSpPr>
      <p:grpSpPr>
        <a:xfrm>
          <a:off x="0" y="0"/>
          <a:ext cx="0" cy="0"/>
          <a:chOff x="0" y="0"/>
          <a:chExt cx="0" cy="0"/>
        </a:xfrm>
      </p:grpSpPr>
      <p:sp>
        <p:nvSpPr>
          <p:cNvPr id="111" name="Google Shape;111;p4"/>
          <p:cNvSpPr/>
          <p:nvPr/>
        </p:nvSpPr>
        <p:spPr>
          <a:xfrm>
            <a:off x="2572686" y="2744078"/>
            <a:ext cx="11418761" cy="7612507"/>
          </a:xfrm>
          <a:custGeom>
            <a:avLst/>
            <a:gdLst/>
            <a:ahLst/>
            <a:cxnLst/>
            <a:rect l="l" t="t" r="r" b="b"/>
            <a:pathLst>
              <a:path w="11418761" h="7612507" extrusionOk="0">
                <a:moveTo>
                  <a:pt x="0" y="0"/>
                </a:moveTo>
                <a:lnTo>
                  <a:pt x="11418761" y="0"/>
                </a:lnTo>
                <a:lnTo>
                  <a:pt x="11418761" y="7612508"/>
                </a:lnTo>
                <a:lnTo>
                  <a:pt x="0" y="7612508"/>
                </a:lnTo>
                <a:lnTo>
                  <a:pt x="0" y="0"/>
                </a:lnTo>
                <a:close/>
              </a:path>
            </a:pathLst>
          </a:custGeom>
          <a:blipFill rotWithShape="1">
            <a:blip r:embed="rId3">
              <a:alphaModFix/>
            </a:blip>
            <a:stretch>
              <a:fillRect/>
            </a:stretch>
          </a:blipFill>
          <a:ln>
            <a:noFill/>
          </a:ln>
        </p:spPr>
        <p:txBody>
          <a:bodyPr/>
          <a:lstStyle/>
          <a:p>
            <a:endParaRPr lang="en-US"/>
          </a:p>
        </p:txBody>
      </p:sp>
      <p:sp>
        <p:nvSpPr>
          <p:cNvPr id="112" name="Google Shape;112;p4"/>
          <p:cNvSpPr txBox="1"/>
          <p:nvPr/>
        </p:nvSpPr>
        <p:spPr>
          <a:xfrm>
            <a:off x="4885960" y="801340"/>
            <a:ext cx="14104200" cy="80040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Clr>
                <a:srgbClr val="000000"/>
              </a:buClr>
              <a:buSzPts val="5199"/>
              <a:buFont typeface="Arial"/>
              <a:buNone/>
            </a:pPr>
            <a:r>
              <a:rPr lang="en-US" sz="5199" b="0" i="0" u="none" strike="noStrike" cap="none" dirty="0">
                <a:solidFill>
                  <a:srgbClr val="233F87"/>
                </a:solidFill>
                <a:latin typeface="Impact"/>
                <a:ea typeface="Impact"/>
                <a:cs typeface="Impact"/>
                <a:sym typeface="Impact"/>
              </a:rPr>
              <a:t>Are these basic rights always guaranteed?</a:t>
            </a:r>
            <a:endParaRPr sz="1400" b="0" i="0" u="none" strike="noStrike" cap="none" dirty="0">
              <a:solidFill>
                <a:srgbClr val="000000"/>
              </a:solidFill>
              <a:latin typeface="Impact"/>
              <a:ea typeface="Impact"/>
              <a:cs typeface="Impact"/>
              <a:sym typeface="Impac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120"/>
        <p:cNvGrpSpPr/>
        <p:nvPr/>
      </p:nvGrpSpPr>
      <p:grpSpPr>
        <a:xfrm>
          <a:off x="0" y="0"/>
          <a:ext cx="0" cy="0"/>
          <a:chOff x="0" y="0"/>
          <a:chExt cx="0" cy="0"/>
        </a:xfrm>
      </p:grpSpPr>
      <p:sp>
        <p:nvSpPr>
          <p:cNvPr id="121" name="Google Shape;121;p6"/>
          <p:cNvSpPr txBox="1"/>
          <p:nvPr/>
        </p:nvSpPr>
        <p:spPr>
          <a:xfrm>
            <a:off x="4009798" y="3992750"/>
            <a:ext cx="10268400" cy="1416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9200"/>
              <a:buFont typeface="Arial"/>
              <a:buNone/>
            </a:pPr>
            <a:r>
              <a:rPr lang="en-US" sz="9200" b="0" i="0" u="none" strike="noStrike" cap="none">
                <a:solidFill>
                  <a:srgbClr val="627395"/>
                </a:solidFill>
                <a:latin typeface="Impact"/>
                <a:ea typeface="Impact"/>
                <a:cs typeface="Impact"/>
                <a:sym typeface="Impact"/>
              </a:rPr>
              <a:t>Judicial Review</a:t>
            </a:r>
            <a:endParaRPr sz="1400" b="0" i="0" u="none" strike="noStrike" cap="none">
              <a:solidFill>
                <a:srgbClr val="000000"/>
              </a:solidFill>
              <a:latin typeface="Impact"/>
              <a:ea typeface="Impact"/>
              <a:cs typeface="Impact"/>
              <a:sym typeface="Impact"/>
            </a:endParaRPr>
          </a:p>
        </p:txBody>
      </p:sp>
      <p:cxnSp>
        <p:nvCxnSpPr>
          <p:cNvPr id="122" name="Google Shape;122;p6"/>
          <p:cNvCxnSpPr/>
          <p:nvPr/>
        </p:nvCxnSpPr>
        <p:spPr>
          <a:xfrm>
            <a:off x="1409475" y="9655900"/>
            <a:ext cx="15567300" cy="42000"/>
          </a:xfrm>
          <a:prstGeom prst="straightConnector1">
            <a:avLst/>
          </a:prstGeom>
          <a:noFill/>
          <a:ln w="114300" cap="flat" cmpd="sng">
            <a:solidFill>
              <a:schemeClr val="accent5"/>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135"/>
        <p:cNvGrpSpPr/>
        <p:nvPr/>
      </p:nvGrpSpPr>
      <p:grpSpPr>
        <a:xfrm>
          <a:off x="0" y="0"/>
          <a:ext cx="0" cy="0"/>
          <a:chOff x="0" y="0"/>
          <a:chExt cx="0" cy="0"/>
        </a:xfrm>
      </p:grpSpPr>
      <p:sp>
        <p:nvSpPr>
          <p:cNvPr id="136" name="Google Shape;136;p8"/>
          <p:cNvSpPr/>
          <p:nvPr/>
        </p:nvSpPr>
        <p:spPr>
          <a:xfrm>
            <a:off x="216497" y="1709054"/>
            <a:ext cx="10427012" cy="5615597"/>
          </a:xfrm>
          <a:custGeom>
            <a:avLst/>
            <a:gdLst/>
            <a:ahLst/>
            <a:cxnLst/>
            <a:rect l="l" t="t" r="r" b="b"/>
            <a:pathLst>
              <a:path w="8036233" h="3906502" extrusionOk="0">
                <a:moveTo>
                  <a:pt x="0" y="0"/>
                </a:moveTo>
                <a:lnTo>
                  <a:pt x="8036232" y="0"/>
                </a:lnTo>
                <a:lnTo>
                  <a:pt x="8036232" y="3906502"/>
                </a:lnTo>
                <a:lnTo>
                  <a:pt x="0" y="3906502"/>
                </a:lnTo>
                <a:lnTo>
                  <a:pt x="0" y="0"/>
                </a:lnTo>
                <a:close/>
              </a:path>
            </a:pathLst>
          </a:custGeom>
          <a:blipFill rotWithShape="1">
            <a:blip r:embed="rId3">
              <a:alphaModFix/>
            </a:blip>
            <a:stretch>
              <a:fillRect/>
            </a:stretch>
          </a:blipFill>
          <a:ln>
            <a:noFill/>
          </a:ln>
        </p:spPr>
        <p:txBody>
          <a:bodyPr/>
          <a:lstStyle/>
          <a:p>
            <a:endParaRPr lang="en-US"/>
          </a:p>
        </p:txBody>
      </p:sp>
      <p:sp>
        <p:nvSpPr>
          <p:cNvPr id="137" name="Google Shape;137;p8"/>
          <p:cNvSpPr txBox="1"/>
          <p:nvPr/>
        </p:nvSpPr>
        <p:spPr>
          <a:xfrm>
            <a:off x="269400" y="190500"/>
            <a:ext cx="17749200" cy="32385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chemeClr val="dk2"/>
              </a:buClr>
              <a:buSzPts val="5300"/>
              <a:buFont typeface="Arial"/>
              <a:buNone/>
            </a:pPr>
            <a:r>
              <a:rPr lang="en-US" sz="5300" b="0" i="0" u="none" strike="noStrike" cap="none">
                <a:solidFill>
                  <a:schemeClr val="accent1"/>
                </a:solidFill>
                <a:highlight>
                  <a:schemeClr val="lt1"/>
                </a:highlight>
                <a:latin typeface="Impact"/>
                <a:ea typeface="Impact"/>
                <a:cs typeface="Impact"/>
                <a:sym typeface="Impact"/>
              </a:rPr>
              <a:t>Tinker v. Des Moines Independent Community School District</a:t>
            </a:r>
            <a:r>
              <a:rPr lang="en-US" sz="5300" b="0" i="0" u="none" strike="noStrike" cap="none">
                <a:solidFill>
                  <a:schemeClr val="accent1"/>
                </a:solidFill>
                <a:highlight>
                  <a:schemeClr val="lt1"/>
                </a:highlight>
                <a:latin typeface="Arial"/>
                <a:ea typeface="Arial"/>
                <a:cs typeface="Arial"/>
                <a:sym typeface="Arial"/>
              </a:rPr>
              <a:t> </a:t>
            </a:r>
            <a:r>
              <a:rPr lang="en-US" sz="5300" b="0" i="0" u="none" strike="noStrike" cap="none">
                <a:solidFill>
                  <a:schemeClr val="accent1"/>
                </a:solidFill>
                <a:highlight>
                  <a:schemeClr val="lt1"/>
                </a:highlight>
                <a:latin typeface="Impact"/>
                <a:ea typeface="Impact"/>
                <a:cs typeface="Impact"/>
                <a:sym typeface="Impact"/>
              </a:rPr>
              <a:t>(1968-1969)</a:t>
            </a:r>
            <a:endParaRPr sz="5300" b="0" i="0" u="none" strike="noStrike" cap="none">
              <a:solidFill>
                <a:schemeClr val="accent1"/>
              </a:solidFill>
              <a:highlight>
                <a:schemeClr val="lt1"/>
              </a:highlight>
              <a:latin typeface="Impact"/>
              <a:ea typeface="Impact"/>
              <a:cs typeface="Impact"/>
              <a:sym typeface="Impact"/>
            </a:endParaRPr>
          </a:p>
          <a:p>
            <a:pPr marL="0" marR="0" lvl="0" indent="0" algn="r" rtl="0">
              <a:lnSpc>
                <a:spcPct val="140000"/>
              </a:lnSpc>
              <a:spcBef>
                <a:spcPts val="0"/>
              </a:spcBef>
              <a:spcAft>
                <a:spcPts val="0"/>
              </a:spcAft>
              <a:buClr>
                <a:srgbClr val="000000"/>
              </a:buClr>
              <a:buSzPts val="6200"/>
              <a:buFont typeface="Arial"/>
              <a:buNone/>
            </a:pPr>
            <a:endParaRPr sz="6200" b="0" i="0" u="none" strike="noStrike" cap="none">
              <a:solidFill>
                <a:srgbClr val="233F87"/>
              </a:solidFill>
              <a:latin typeface="Impact"/>
              <a:ea typeface="Impact"/>
              <a:cs typeface="Impact"/>
              <a:sym typeface="Impact"/>
            </a:endParaRPr>
          </a:p>
        </p:txBody>
      </p:sp>
      <p:sp>
        <p:nvSpPr>
          <p:cNvPr id="138" name="Google Shape;138;p8"/>
          <p:cNvSpPr txBox="1"/>
          <p:nvPr/>
        </p:nvSpPr>
        <p:spPr>
          <a:xfrm>
            <a:off x="216501" y="7633950"/>
            <a:ext cx="17357100" cy="2393700"/>
          </a:xfrm>
          <a:prstGeom prst="rect">
            <a:avLst/>
          </a:prstGeom>
          <a:noFill/>
          <a:ln>
            <a:noFill/>
          </a:ln>
        </p:spPr>
        <p:txBody>
          <a:bodyPr spcFirstLastPara="1" wrap="square" lIns="0" tIns="0" rIns="0" bIns="0" anchor="t" anchorCtr="0">
            <a:spAutoFit/>
          </a:bodyPr>
          <a:lstStyle/>
          <a:p>
            <a:pPr marL="0" marR="0" lvl="0" indent="0" algn="l" rtl="0">
              <a:lnSpc>
                <a:spcPct val="140035"/>
              </a:lnSpc>
              <a:spcBef>
                <a:spcPts val="0"/>
              </a:spcBef>
              <a:spcAft>
                <a:spcPts val="0"/>
              </a:spcAft>
              <a:buClr>
                <a:srgbClr val="000000"/>
              </a:buClr>
              <a:buSzPts val="2990"/>
              <a:buFont typeface="Arial"/>
              <a:buNone/>
            </a:pPr>
            <a:r>
              <a:rPr lang="en-US" sz="2990" b="1" i="0" u="none" strike="noStrike" cap="none">
                <a:solidFill>
                  <a:srgbClr val="233F87"/>
                </a:solidFill>
                <a:latin typeface="Arial"/>
                <a:ea typeface="Arial"/>
                <a:cs typeface="Arial"/>
                <a:sym typeface="Arial"/>
              </a:rPr>
              <a:t>On December 16, Mary Beth Tinker and Christopher Eckhardt wore their armbands to school and were sent home. The following day, John Tinker did the same with the same result. </a:t>
            </a:r>
            <a:endParaRPr sz="1600" b="1" i="0" u="none" strike="noStrike" cap="none">
              <a:solidFill>
                <a:srgbClr val="000000"/>
              </a:solidFill>
              <a:latin typeface="Arial"/>
              <a:ea typeface="Arial"/>
              <a:cs typeface="Arial"/>
              <a:sym typeface="Arial"/>
            </a:endParaRPr>
          </a:p>
          <a:p>
            <a:pPr marL="0" marR="0" lvl="0" indent="0" algn="l" rtl="0">
              <a:lnSpc>
                <a:spcPct val="140035"/>
              </a:lnSpc>
              <a:spcBef>
                <a:spcPts val="0"/>
              </a:spcBef>
              <a:spcAft>
                <a:spcPts val="0"/>
              </a:spcAft>
              <a:buClr>
                <a:srgbClr val="000000"/>
              </a:buClr>
              <a:buSzPts val="2990"/>
              <a:buFont typeface="Arial"/>
              <a:buNone/>
            </a:pPr>
            <a:endParaRPr sz="2990" b="1" i="0" u="none" strike="noStrike" cap="none">
              <a:solidFill>
                <a:srgbClr val="233F87"/>
              </a:solidFill>
              <a:latin typeface="Arial"/>
              <a:ea typeface="Arial"/>
              <a:cs typeface="Arial"/>
              <a:sym typeface="Arial"/>
            </a:endParaRPr>
          </a:p>
          <a:p>
            <a:pPr marL="0" marR="0" lvl="0" indent="0" algn="l" rtl="0">
              <a:lnSpc>
                <a:spcPct val="140035"/>
              </a:lnSpc>
              <a:spcBef>
                <a:spcPts val="0"/>
              </a:spcBef>
              <a:spcAft>
                <a:spcPts val="0"/>
              </a:spcAft>
              <a:buClr>
                <a:srgbClr val="000000"/>
              </a:buClr>
              <a:buSzPts val="2990"/>
              <a:buFont typeface="Arial"/>
              <a:buNone/>
            </a:pPr>
            <a:r>
              <a:rPr lang="en-US" sz="2990" b="1" i="0" u="none" strike="noStrike" cap="none">
                <a:solidFill>
                  <a:srgbClr val="233F87"/>
                </a:solidFill>
                <a:latin typeface="Arial"/>
                <a:ea typeface="Arial"/>
                <a:cs typeface="Arial"/>
                <a:sym typeface="Arial"/>
              </a:rPr>
              <a:t>The students did not return to school until after New Year's Day, the planned end of the protest.</a:t>
            </a:r>
            <a:endParaRPr sz="1600" b="1"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Shape 146"/>
        <p:cNvGrpSpPr/>
        <p:nvPr/>
      </p:nvGrpSpPr>
      <p:grpSpPr>
        <a:xfrm>
          <a:off x="0" y="0"/>
          <a:ext cx="0" cy="0"/>
          <a:chOff x="0" y="0"/>
          <a:chExt cx="0" cy="0"/>
        </a:xfrm>
      </p:grpSpPr>
      <p:sp>
        <p:nvSpPr>
          <p:cNvPr id="147" name="Google Shape;147;p9"/>
          <p:cNvSpPr/>
          <p:nvPr/>
        </p:nvSpPr>
        <p:spPr>
          <a:xfrm>
            <a:off x="-12" y="-11"/>
            <a:ext cx="10611570" cy="10286190"/>
          </a:xfrm>
          <a:custGeom>
            <a:avLst/>
            <a:gdLst/>
            <a:ahLst/>
            <a:cxnLst/>
            <a:rect l="l" t="t" r="r" b="b"/>
            <a:pathLst>
              <a:path w="4198445" h="4198445" extrusionOk="0">
                <a:moveTo>
                  <a:pt x="0" y="0"/>
                </a:moveTo>
                <a:lnTo>
                  <a:pt x="4198444" y="0"/>
                </a:lnTo>
                <a:lnTo>
                  <a:pt x="4198444" y="4198444"/>
                </a:lnTo>
                <a:lnTo>
                  <a:pt x="0" y="4198444"/>
                </a:lnTo>
                <a:lnTo>
                  <a:pt x="0" y="0"/>
                </a:lnTo>
                <a:close/>
              </a:path>
            </a:pathLst>
          </a:custGeom>
          <a:blipFill rotWithShape="1">
            <a:blip r:embed="rId3">
              <a:alphaModFix/>
            </a:blip>
            <a:stretch>
              <a:fillRect/>
            </a:stretch>
          </a:blipFill>
          <a:ln>
            <a:noFill/>
          </a:ln>
        </p:spPr>
        <p:txBody>
          <a:bodyPr/>
          <a:lstStyle/>
          <a:p>
            <a:endParaRPr lang="en-US"/>
          </a:p>
        </p:txBody>
      </p:sp>
      <p:sp>
        <p:nvSpPr>
          <p:cNvPr id="148" name="Google Shape;148;p9"/>
          <p:cNvSpPr/>
          <p:nvPr/>
        </p:nvSpPr>
        <p:spPr>
          <a:xfrm>
            <a:off x="7855797" y="1775899"/>
            <a:ext cx="5288770" cy="8511106"/>
          </a:xfrm>
          <a:custGeom>
            <a:avLst/>
            <a:gdLst/>
            <a:ahLst/>
            <a:cxnLst/>
            <a:rect l="l" t="t" r="r" b="b"/>
            <a:pathLst>
              <a:path w="5288770" h="8511106" extrusionOk="0">
                <a:moveTo>
                  <a:pt x="0" y="0"/>
                </a:moveTo>
                <a:lnTo>
                  <a:pt x="5288771" y="0"/>
                </a:lnTo>
                <a:lnTo>
                  <a:pt x="5288771" y="8511107"/>
                </a:lnTo>
                <a:lnTo>
                  <a:pt x="0" y="8511107"/>
                </a:lnTo>
                <a:lnTo>
                  <a:pt x="0" y="0"/>
                </a:lnTo>
                <a:close/>
              </a:path>
            </a:pathLst>
          </a:custGeom>
          <a:blipFill rotWithShape="1">
            <a:blip r:embed="rId4">
              <a:alphaModFix/>
            </a:blip>
            <a:stretch>
              <a:fillRect b="-142488"/>
            </a:stretch>
          </a:blipFill>
          <a:ln>
            <a:noFill/>
          </a:ln>
        </p:spPr>
        <p:txBody>
          <a:bodyPr/>
          <a:lstStyle/>
          <a:p>
            <a:endParaRPr lang="en-US"/>
          </a:p>
        </p:txBody>
      </p:sp>
      <p:sp>
        <p:nvSpPr>
          <p:cNvPr id="149" name="Google Shape;149;p9"/>
          <p:cNvSpPr/>
          <p:nvPr/>
        </p:nvSpPr>
        <p:spPr>
          <a:xfrm rot="-2584438" flipH="1">
            <a:off x="12763440" y="7657774"/>
            <a:ext cx="3518853" cy="994075"/>
          </a:xfrm>
          <a:custGeom>
            <a:avLst/>
            <a:gdLst/>
            <a:ahLst/>
            <a:cxnLst/>
            <a:rect l="l" t="t" r="r" b="b"/>
            <a:pathLst>
              <a:path w="3521131" h="994719" extrusionOk="0">
                <a:moveTo>
                  <a:pt x="3521130" y="0"/>
                </a:moveTo>
                <a:lnTo>
                  <a:pt x="0" y="0"/>
                </a:lnTo>
                <a:lnTo>
                  <a:pt x="0" y="994719"/>
                </a:lnTo>
                <a:lnTo>
                  <a:pt x="3521130" y="994719"/>
                </a:lnTo>
                <a:lnTo>
                  <a:pt x="3521130" y="0"/>
                </a:lnTo>
                <a:close/>
              </a:path>
            </a:pathLst>
          </a:custGeom>
          <a:blipFill rotWithShape="1">
            <a:blip r:embed="rId5">
              <a:alphaModFix/>
            </a:blip>
            <a:stretch>
              <a:fillRect/>
            </a:stretch>
          </a:blipFill>
          <a:ln>
            <a:noFill/>
          </a:ln>
        </p:spPr>
        <p:txBody>
          <a:bodyPr/>
          <a:lstStyle/>
          <a:p>
            <a:endParaRPr lang="en-US"/>
          </a:p>
        </p:txBody>
      </p:sp>
      <p:sp>
        <p:nvSpPr>
          <p:cNvPr id="150" name="Google Shape;150;p9"/>
          <p:cNvSpPr txBox="1"/>
          <p:nvPr/>
        </p:nvSpPr>
        <p:spPr>
          <a:xfrm>
            <a:off x="135599" y="314075"/>
            <a:ext cx="18152400" cy="631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100"/>
              <a:buFont typeface="Arial"/>
              <a:buNone/>
            </a:pPr>
            <a:r>
              <a:rPr lang="en-US" sz="4100" b="0" i="0" u="none" strike="noStrike" cap="none">
                <a:solidFill>
                  <a:schemeClr val="accent1"/>
                </a:solidFill>
                <a:highlight>
                  <a:schemeClr val="lt1"/>
                </a:highlight>
                <a:latin typeface="Impact"/>
                <a:ea typeface="Impact"/>
                <a:cs typeface="Impact"/>
                <a:sym typeface="Impact"/>
              </a:rPr>
              <a:t>Tinker v. Des Moines Independent Community School District</a:t>
            </a:r>
            <a:r>
              <a:rPr lang="en-US" sz="4100" b="0" i="0" u="none" strike="noStrike" cap="none">
                <a:solidFill>
                  <a:schemeClr val="accent1"/>
                </a:solidFill>
                <a:highlight>
                  <a:schemeClr val="lt1"/>
                </a:highlight>
                <a:latin typeface="Arial"/>
                <a:ea typeface="Arial"/>
                <a:cs typeface="Arial"/>
                <a:sym typeface="Arial"/>
              </a:rPr>
              <a:t> </a:t>
            </a:r>
            <a:r>
              <a:rPr lang="en-US" sz="4100" b="0" i="0" u="none" strike="noStrike" cap="none">
                <a:solidFill>
                  <a:schemeClr val="accent1"/>
                </a:solidFill>
                <a:highlight>
                  <a:schemeClr val="lt1"/>
                </a:highlight>
                <a:latin typeface="Impact"/>
                <a:ea typeface="Impact"/>
                <a:cs typeface="Impact"/>
                <a:sym typeface="Impact"/>
              </a:rPr>
              <a:t>(1968-1969)</a:t>
            </a:r>
            <a:endParaRPr sz="4100" b="0" i="0" u="none" strike="noStrike" cap="none">
              <a:solidFill>
                <a:schemeClr val="accent1"/>
              </a:solidFill>
              <a:highlight>
                <a:schemeClr val="lt1"/>
              </a:highlight>
              <a:latin typeface="Impact"/>
              <a:ea typeface="Impact"/>
              <a:cs typeface="Impact"/>
              <a:sym typeface="Impact"/>
            </a:endParaRPr>
          </a:p>
        </p:txBody>
      </p:sp>
      <p:sp>
        <p:nvSpPr>
          <p:cNvPr id="151" name="Google Shape;151;p9"/>
          <p:cNvSpPr txBox="1"/>
          <p:nvPr/>
        </p:nvSpPr>
        <p:spPr>
          <a:xfrm>
            <a:off x="13287373" y="1501125"/>
            <a:ext cx="4420800" cy="4126800"/>
          </a:xfrm>
          <a:prstGeom prst="rect">
            <a:avLst/>
          </a:prstGeom>
          <a:noFill/>
          <a:ln w="9525" cap="flat" cmpd="sng">
            <a:solidFill>
              <a:srgbClr val="CCCCCC"/>
            </a:solidFill>
            <a:prstDash val="solid"/>
            <a:round/>
            <a:headEnd type="none" w="sm" len="sm"/>
            <a:tailEnd type="none" w="sm" len="sm"/>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3972"/>
              <a:buFont typeface="Arial"/>
              <a:buNone/>
            </a:pPr>
            <a:r>
              <a:rPr lang="en-US" sz="3972" b="0" i="0" u="none" strike="noStrike" cap="none">
                <a:solidFill>
                  <a:srgbClr val="233F87"/>
                </a:solidFill>
                <a:latin typeface="Calibri"/>
                <a:ea typeface="Calibri"/>
                <a:cs typeface="Calibri"/>
                <a:sym typeface="Calibri"/>
              </a:rPr>
              <a:t>"...the principals have the authority to control any activity that they feel disrupts the general education program."</a:t>
            </a:r>
            <a:endParaRPr sz="2000" b="0" i="0" u="none" strike="noStrike" cap="none">
              <a:solidFill>
                <a:srgbClr val="000000"/>
              </a:solidFill>
              <a:latin typeface="Calibri"/>
              <a:ea typeface="Calibri"/>
              <a:cs typeface="Calibri"/>
              <a:sym typeface="Calibri"/>
            </a:endParaRPr>
          </a:p>
        </p:txBody>
      </p:sp>
      <p:sp>
        <p:nvSpPr>
          <p:cNvPr id="152" name="Google Shape;152;p9"/>
          <p:cNvSpPr txBox="1"/>
          <p:nvPr/>
        </p:nvSpPr>
        <p:spPr>
          <a:xfrm>
            <a:off x="14938375" y="5750275"/>
            <a:ext cx="3095700" cy="676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Lato"/>
                <a:ea typeface="Lato"/>
                <a:cs typeface="Lato"/>
                <a:sym typeface="Lato"/>
              </a:rPr>
              <a:t>–School District</a:t>
            </a:r>
            <a:endParaRPr sz="2000" b="0" i="0" u="none" strike="noStrike" cap="none">
              <a:solidFill>
                <a:srgbClr val="000000"/>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g278a1ba0e9a_0_623"/>
          <p:cNvSpPr txBox="1"/>
          <p:nvPr/>
        </p:nvSpPr>
        <p:spPr>
          <a:xfrm>
            <a:off x="428650" y="8623350"/>
            <a:ext cx="17079000" cy="1307100"/>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Clr>
                <a:srgbClr val="000000"/>
              </a:buClr>
              <a:buSzPts val="3538"/>
              <a:buFont typeface="Arial"/>
              <a:buNone/>
            </a:pPr>
            <a:r>
              <a:rPr lang="en-US" sz="3538" b="0" i="0" u="none" strike="noStrike" cap="none">
                <a:solidFill>
                  <a:srgbClr val="233F87"/>
                </a:solidFill>
                <a:highlight>
                  <a:srgbClr val="FFFF00"/>
                </a:highlight>
                <a:latin typeface="Arial"/>
                <a:ea typeface="Arial"/>
                <a:cs typeface="Arial"/>
                <a:sym typeface="Arial"/>
              </a:rPr>
              <a:t>Did the school suspending the students for their silent protest violate their first amendment rights?</a:t>
            </a:r>
            <a:endParaRPr sz="1400" b="0" i="0" u="none" strike="noStrike" cap="none">
              <a:solidFill>
                <a:srgbClr val="000000"/>
              </a:solidFill>
              <a:highlight>
                <a:srgbClr val="FFFF00"/>
              </a:highlight>
              <a:latin typeface="Arial"/>
              <a:ea typeface="Arial"/>
              <a:cs typeface="Arial"/>
              <a:sym typeface="Arial"/>
            </a:endParaRPr>
          </a:p>
        </p:txBody>
      </p:sp>
      <p:sp>
        <p:nvSpPr>
          <p:cNvPr id="162" name="Google Shape;162;g278a1ba0e9a_0_623"/>
          <p:cNvSpPr txBox="1"/>
          <p:nvPr/>
        </p:nvSpPr>
        <p:spPr>
          <a:xfrm>
            <a:off x="0" y="0"/>
            <a:ext cx="18044700" cy="2142600"/>
          </a:xfrm>
          <a:prstGeom prst="rect">
            <a:avLst/>
          </a:prstGeom>
          <a:noFill/>
          <a:ln>
            <a:noFill/>
          </a:ln>
        </p:spPr>
        <p:txBody>
          <a:bodyPr spcFirstLastPara="1" wrap="square" lIns="91425" tIns="91425" rIns="91425" bIns="91425" anchor="t" anchorCtr="0">
            <a:spAutoFit/>
          </a:bodyPr>
          <a:lstStyle/>
          <a:p>
            <a:pPr marL="0" marR="0" lvl="0" indent="0" algn="r" rtl="0">
              <a:lnSpc>
                <a:spcPct val="140000"/>
              </a:lnSpc>
              <a:spcBef>
                <a:spcPts val="0"/>
              </a:spcBef>
              <a:spcAft>
                <a:spcPts val="0"/>
              </a:spcAft>
              <a:buClr>
                <a:srgbClr val="000000"/>
              </a:buClr>
              <a:buSzPts val="5300"/>
              <a:buFont typeface="Arial"/>
              <a:buNone/>
            </a:pPr>
            <a:r>
              <a:rPr lang="en-US" sz="5300" b="0" i="0" u="none" strike="noStrike" cap="none">
                <a:solidFill>
                  <a:schemeClr val="accent1"/>
                </a:solidFill>
                <a:highlight>
                  <a:schemeClr val="lt1"/>
                </a:highlight>
                <a:latin typeface="Impact"/>
                <a:ea typeface="Impact"/>
                <a:cs typeface="Impact"/>
                <a:sym typeface="Impact"/>
              </a:rPr>
              <a:t>Tinker v. Des Moines Independent Community School District</a:t>
            </a:r>
            <a:r>
              <a:rPr lang="en-US" sz="5300" b="0" i="0" u="none" strike="noStrike" cap="none">
                <a:solidFill>
                  <a:schemeClr val="accent1"/>
                </a:solidFill>
                <a:highlight>
                  <a:schemeClr val="lt1"/>
                </a:highlight>
                <a:latin typeface="Arial"/>
                <a:ea typeface="Arial"/>
                <a:cs typeface="Arial"/>
                <a:sym typeface="Arial"/>
              </a:rPr>
              <a:t> </a:t>
            </a:r>
            <a:r>
              <a:rPr lang="en-US" sz="5300" b="0" i="0" u="none" strike="noStrike" cap="none">
                <a:solidFill>
                  <a:schemeClr val="accent1"/>
                </a:solidFill>
                <a:highlight>
                  <a:schemeClr val="lt1"/>
                </a:highlight>
                <a:latin typeface="Impact"/>
                <a:ea typeface="Impact"/>
                <a:cs typeface="Impact"/>
                <a:sym typeface="Impact"/>
              </a:rPr>
              <a:t>(1968-1969)</a:t>
            </a:r>
            <a:endParaRPr sz="5300" b="0" i="0" u="none" strike="noStrike" cap="none">
              <a:solidFill>
                <a:schemeClr val="accent1"/>
              </a:solidFill>
              <a:highlight>
                <a:schemeClr val="lt1"/>
              </a:highlight>
              <a:latin typeface="Impact"/>
              <a:ea typeface="Impact"/>
              <a:cs typeface="Impact"/>
              <a:sym typeface="Impact"/>
            </a:endParaRPr>
          </a:p>
        </p:txBody>
      </p:sp>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1417</Words>
  <Application>Microsoft Office PowerPoint</Application>
  <PresentationFormat>Custom</PresentationFormat>
  <Paragraphs>99</Paragraphs>
  <Slides>41</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Impact</vt:lpstr>
      <vt:lpstr>Montserrat</vt:lpstr>
      <vt:lpstr>Arial</vt:lpstr>
      <vt:lpstr>Lexend</vt:lpstr>
      <vt:lpstr>Roboto</vt:lpstr>
      <vt:lpstr>Calibri</vt:lpstr>
      <vt:lpstr>Lato</vt:lpstr>
      <vt:lpstr>Raleway</vt:lpstr>
      <vt:lpstr>Swiss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Soltysik, Penne</dc:creator>
  <cp:lastModifiedBy>Chan, Elaine</cp:lastModifiedBy>
  <cp:revision>10</cp:revision>
  <cp:lastPrinted>2024-09-06T18:14:00Z</cp:lastPrinted>
  <dcterms:created xsi:type="dcterms:W3CDTF">2006-08-16T00:00:00Z</dcterms:created>
  <dcterms:modified xsi:type="dcterms:W3CDTF">2024-09-11T22:56:10Z</dcterms:modified>
</cp:coreProperties>
</file>